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7"/>
  </p:notesMasterIdLst>
  <p:handoutMasterIdLst>
    <p:handoutMasterId r:id="rId18"/>
  </p:handoutMasterIdLst>
  <p:sldIdLst>
    <p:sldId id="260" r:id="rId2"/>
    <p:sldId id="261" r:id="rId3"/>
    <p:sldId id="271" r:id="rId4"/>
    <p:sldId id="272" r:id="rId5"/>
    <p:sldId id="273" r:id="rId6"/>
    <p:sldId id="274" r:id="rId7"/>
    <p:sldId id="275" r:id="rId8"/>
    <p:sldId id="276" r:id="rId9"/>
    <p:sldId id="277" r:id="rId10"/>
    <p:sldId id="278" r:id="rId11"/>
    <p:sldId id="279" r:id="rId12"/>
    <p:sldId id="281" r:id="rId13"/>
    <p:sldId id="282" r:id="rId14"/>
    <p:sldId id="283" r:id="rId15"/>
    <p:sldId id="284" r:id="rId16"/>
  </p:sldIdLst>
  <p:sldSz cx="9144000" cy="6858000" type="screen4x3"/>
  <p:notesSz cx="9223375" cy="69802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54F"/>
    <a:srgbClr val="D05B2C"/>
    <a:srgbClr val="007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61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9E693-ADC3-4106-95B5-88F2562B1CA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5E0B0E0-B598-4BE9-8D80-8828C4C838F8}">
      <dgm:prSet phldrT="[Text]"/>
      <dgm:spPr/>
      <dgm:t>
        <a:bodyPr/>
        <a:lstStyle/>
        <a:p>
          <a:r>
            <a:rPr lang="en-US" dirty="0">
              <a:latin typeface="Gotham Medium" panose="02000603030000020004" pitchFamily="2" charset="0"/>
            </a:rPr>
            <a:t>Education</a:t>
          </a:r>
        </a:p>
      </dgm:t>
    </dgm:pt>
    <dgm:pt modelId="{EB09CC32-0BC1-4C1E-B1A8-C283591EA6F7}" type="parTrans" cxnId="{E1E77DA5-4C8F-45C7-9490-F9882CF8F615}">
      <dgm:prSet/>
      <dgm:spPr/>
      <dgm:t>
        <a:bodyPr/>
        <a:lstStyle/>
        <a:p>
          <a:endParaRPr lang="en-US"/>
        </a:p>
      </dgm:t>
    </dgm:pt>
    <dgm:pt modelId="{562D60A1-D0F9-4009-A942-6839279E9797}" type="sibTrans" cxnId="{E1E77DA5-4C8F-45C7-9490-F9882CF8F615}">
      <dgm:prSet/>
      <dgm:spPr/>
      <dgm:t>
        <a:bodyPr/>
        <a:lstStyle/>
        <a:p>
          <a:endParaRPr lang="en-US"/>
        </a:p>
      </dgm:t>
    </dgm:pt>
    <dgm:pt modelId="{620EE517-942D-4854-A666-B4C6651858EA}">
      <dgm:prSet phldrT="[Text]"/>
      <dgm:spPr/>
      <dgm:t>
        <a:bodyPr/>
        <a:lstStyle/>
        <a:p>
          <a:r>
            <a:rPr lang="en-US" dirty="0">
              <a:latin typeface="Gotham Medium" panose="02000603030000020004" pitchFamily="2" charset="0"/>
            </a:rPr>
            <a:t>Networking</a:t>
          </a:r>
        </a:p>
      </dgm:t>
    </dgm:pt>
    <dgm:pt modelId="{66DCBEEC-8181-4E10-8AD7-E7CDDFFF69D3}" type="parTrans" cxnId="{2A4861E0-800C-4F23-B2A8-CC4713993FCF}">
      <dgm:prSet/>
      <dgm:spPr/>
      <dgm:t>
        <a:bodyPr/>
        <a:lstStyle/>
        <a:p>
          <a:endParaRPr lang="en-US"/>
        </a:p>
      </dgm:t>
    </dgm:pt>
    <dgm:pt modelId="{B91DCFB2-1BCA-4D84-8618-96A607DE5EE3}" type="sibTrans" cxnId="{2A4861E0-800C-4F23-B2A8-CC4713993FCF}">
      <dgm:prSet/>
      <dgm:spPr/>
      <dgm:t>
        <a:bodyPr/>
        <a:lstStyle/>
        <a:p>
          <a:endParaRPr lang="en-US"/>
        </a:p>
      </dgm:t>
    </dgm:pt>
    <dgm:pt modelId="{2122FBC5-0942-42C0-9991-97A0DB4C0507}">
      <dgm:prSet phldrT="[Text]"/>
      <dgm:spPr/>
      <dgm:t>
        <a:bodyPr/>
        <a:lstStyle/>
        <a:p>
          <a:r>
            <a:rPr lang="en-US" dirty="0">
              <a:latin typeface="Gotham Medium" panose="02000603030000020004" pitchFamily="2" charset="0"/>
            </a:rPr>
            <a:t>Information</a:t>
          </a:r>
        </a:p>
      </dgm:t>
    </dgm:pt>
    <dgm:pt modelId="{A094961F-1AE5-4EDE-9EBE-14918BBBD0C6}" type="parTrans" cxnId="{46ACBCEB-C4C4-496F-9154-BA85D2FA84B9}">
      <dgm:prSet/>
      <dgm:spPr/>
      <dgm:t>
        <a:bodyPr/>
        <a:lstStyle/>
        <a:p>
          <a:endParaRPr lang="en-US"/>
        </a:p>
      </dgm:t>
    </dgm:pt>
    <dgm:pt modelId="{CCA1D799-0EDA-46AA-8DED-40A014D7B760}" type="sibTrans" cxnId="{46ACBCEB-C4C4-496F-9154-BA85D2FA84B9}">
      <dgm:prSet/>
      <dgm:spPr/>
      <dgm:t>
        <a:bodyPr/>
        <a:lstStyle/>
        <a:p>
          <a:endParaRPr lang="en-US"/>
        </a:p>
      </dgm:t>
    </dgm:pt>
    <dgm:pt modelId="{61944160-585D-41E4-8AD8-C19442D16818}">
      <dgm:prSet phldrT="[Text]"/>
      <dgm:spPr/>
      <dgm:t>
        <a:bodyPr/>
        <a:lstStyle/>
        <a:p>
          <a:r>
            <a:rPr lang="en-US" dirty="0">
              <a:latin typeface="Gotham Medium" panose="02000603030000020004" pitchFamily="2" charset="0"/>
            </a:rPr>
            <a:t>Advocacy</a:t>
          </a:r>
        </a:p>
      </dgm:t>
    </dgm:pt>
    <dgm:pt modelId="{8146B1DC-F9E0-429B-BB0D-42702AA31D69}" type="parTrans" cxnId="{B5E998FE-42EE-41A7-B4BA-26DEE22100DB}">
      <dgm:prSet/>
      <dgm:spPr/>
      <dgm:t>
        <a:bodyPr/>
        <a:lstStyle/>
        <a:p>
          <a:endParaRPr lang="en-US"/>
        </a:p>
      </dgm:t>
    </dgm:pt>
    <dgm:pt modelId="{B8C867CF-9A03-41EA-849C-D8B84088C8BD}" type="sibTrans" cxnId="{B5E998FE-42EE-41A7-B4BA-26DEE22100DB}">
      <dgm:prSet/>
      <dgm:spPr/>
      <dgm:t>
        <a:bodyPr/>
        <a:lstStyle/>
        <a:p>
          <a:endParaRPr lang="en-US"/>
        </a:p>
      </dgm:t>
    </dgm:pt>
    <dgm:pt modelId="{3088739E-B90D-4F77-BD33-CC23E8BCE067}" type="pres">
      <dgm:prSet presAssocID="{F679E693-ADC3-4106-95B5-88F2562B1CA0}" presName="matrix" presStyleCnt="0">
        <dgm:presLayoutVars>
          <dgm:chMax val="1"/>
          <dgm:dir/>
          <dgm:resizeHandles val="exact"/>
        </dgm:presLayoutVars>
      </dgm:prSet>
      <dgm:spPr/>
    </dgm:pt>
    <dgm:pt modelId="{38BF77D5-A6DD-471B-A0BD-358204C65692}" type="pres">
      <dgm:prSet presAssocID="{F679E693-ADC3-4106-95B5-88F2562B1CA0}" presName="diamond" presStyleLbl="bgShp" presStyleIdx="0" presStyleCnt="1"/>
      <dgm:spPr/>
    </dgm:pt>
    <dgm:pt modelId="{05241FCF-13E9-4056-94D8-0648DEB192BD}" type="pres">
      <dgm:prSet presAssocID="{F679E693-ADC3-4106-95B5-88F2562B1CA0}" presName="quad1" presStyleLbl="node1" presStyleIdx="0" presStyleCnt="4">
        <dgm:presLayoutVars>
          <dgm:chMax val="0"/>
          <dgm:chPref val="0"/>
          <dgm:bulletEnabled val="1"/>
        </dgm:presLayoutVars>
      </dgm:prSet>
      <dgm:spPr/>
    </dgm:pt>
    <dgm:pt modelId="{8A0235B0-AC4C-4483-970B-CCB12645028E}" type="pres">
      <dgm:prSet presAssocID="{F679E693-ADC3-4106-95B5-88F2562B1CA0}" presName="quad2" presStyleLbl="node1" presStyleIdx="1" presStyleCnt="4">
        <dgm:presLayoutVars>
          <dgm:chMax val="0"/>
          <dgm:chPref val="0"/>
          <dgm:bulletEnabled val="1"/>
        </dgm:presLayoutVars>
      </dgm:prSet>
      <dgm:spPr/>
    </dgm:pt>
    <dgm:pt modelId="{900E82AE-728D-43AD-BBB3-CAE374A63B74}" type="pres">
      <dgm:prSet presAssocID="{F679E693-ADC3-4106-95B5-88F2562B1CA0}" presName="quad3" presStyleLbl="node1" presStyleIdx="2" presStyleCnt="4">
        <dgm:presLayoutVars>
          <dgm:chMax val="0"/>
          <dgm:chPref val="0"/>
          <dgm:bulletEnabled val="1"/>
        </dgm:presLayoutVars>
      </dgm:prSet>
      <dgm:spPr/>
    </dgm:pt>
    <dgm:pt modelId="{57C1E431-F751-4690-B1D4-FA48B2510D66}" type="pres">
      <dgm:prSet presAssocID="{F679E693-ADC3-4106-95B5-88F2562B1CA0}" presName="quad4" presStyleLbl="node1" presStyleIdx="3" presStyleCnt="4">
        <dgm:presLayoutVars>
          <dgm:chMax val="0"/>
          <dgm:chPref val="0"/>
          <dgm:bulletEnabled val="1"/>
        </dgm:presLayoutVars>
      </dgm:prSet>
      <dgm:spPr/>
    </dgm:pt>
  </dgm:ptLst>
  <dgm:cxnLst>
    <dgm:cxn modelId="{8CEAC839-253E-4475-B2E2-B57AEB3CE162}" type="presOf" srcId="{F679E693-ADC3-4106-95B5-88F2562B1CA0}" destId="{3088739E-B90D-4F77-BD33-CC23E8BCE067}" srcOrd="0" destOrd="0" presId="urn:microsoft.com/office/officeart/2005/8/layout/matrix3"/>
    <dgm:cxn modelId="{B1B5D56A-A7CC-4460-953E-AEB83E84B68E}" type="presOf" srcId="{620EE517-942D-4854-A666-B4C6651858EA}" destId="{8A0235B0-AC4C-4483-970B-CCB12645028E}" srcOrd="0" destOrd="0" presId="urn:microsoft.com/office/officeart/2005/8/layout/matrix3"/>
    <dgm:cxn modelId="{CF24E199-F595-4387-91E1-D7743F3713D3}" type="presOf" srcId="{2122FBC5-0942-42C0-9991-97A0DB4C0507}" destId="{900E82AE-728D-43AD-BBB3-CAE374A63B74}" srcOrd="0" destOrd="0" presId="urn:microsoft.com/office/officeart/2005/8/layout/matrix3"/>
    <dgm:cxn modelId="{E1E77DA5-4C8F-45C7-9490-F9882CF8F615}" srcId="{F679E693-ADC3-4106-95B5-88F2562B1CA0}" destId="{15E0B0E0-B598-4BE9-8D80-8828C4C838F8}" srcOrd="0" destOrd="0" parTransId="{EB09CC32-0BC1-4C1E-B1A8-C283591EA6F7}" sibTransId="{562D60A1-D0F9-4009-A942-6839279E9797}"/>
    <dgm:cxn modelId="{B5BE50AA-A802-4368-9DBE-273E6751AC2D}" type="presOf" srcId="{15E0B0E0-B598-4BE9-8D80-8828C4C838F8}" destId="{05241FCF-13E9-4056-94D8-0648DEB192BD}" srcOrd="0" destOrd="0" presId="urn:microsoft.com/office/officeart/2005/8/layout/matrix3"/>
    <dgm:cxn modelId="{2A4861E0-800C-4F23-B2A8-CC4713993FCF}" srcId="{F679E693-ADC3-4106-95B5-88F2562B1CA0}" destId="{620EE517-942D-4854-A666-B4C6651858EA}" srcOrd="1" destOrd="0" parTransId="{66DCBEEC-8181-4E10-8AD7-E7CDDFFF69D3}" sibTransId="{B91DCFB2-1BCA-4D84-8618-96A607DE5EE3}"/>
    <dgm:cxn modelId="{46ACBCEB-C4C4-496F-9154-BA85D2FA84B9}" srcId="{F679E693-ADC3-4106-95B5-88F2562B1CA0}" destId="{2122FBC5-0942-42C0-9991-97A0DB4C0507}" srcOrd="2" destOrd="0" parTransId="{A094961F-1AE5-4EDE-9EBE-14918BBBD0C6}" sibTransId="{CCA1D799-0EDA-46AA-8DED-40A014D7B760}"/>
    <dgm:cxn modelId="{9D6FA3F8-49B0-4DBF-A3AA-CED8B121B670}" type="presOf" srcId="{61944160-585D-41E4-8AD8-C19442D16818}" destId="{57C1E431-F751-4690-B1D4-FA48B2510D66}" srcOrd="0" destOrd="0" presId="urn:microsoft.com/office/officeart/2005/8/layout/matrix3"/>
    <dgm:cxn modelId="{B5E998FE-42EE-41A7-B4BA-26DEE22100DB}" srcId="{F679E693-ADC3-4106-95B5-88F2562B1CA0}" destId="{61944160-585D-41E4-8AD8-C19442D16818}" srcOrd="3" destOrd="0" parTransId="{8146B1DC-F9E0-429B-BB0D-42702AA31D69}" sibTransId="{B8C867CF-9A03-41EA-849C-D8B84088C8BD}"/>
    <dgm:cxn modelId="{9D452ACB-3F52-434A-9AE5-62656A450D5F}" type="presParOf" srcId="{3088739E-B90D-4F77-BD33-CC23E8BCE067}" destId="{38BF77D5-A6DD-471B-A0BD-358204C65692}" srcOrd="0" destOrd="0" presId="urn:microsoft.com/office/officeart/2005/8/layout/matrix3"/>
    <dgm:cxn modelId="{20A1E9C5-697C-4A74-828E-8C4DC45B1088}" type="presParOf" srcId="{3088739E-B90D-4F77-BD33-CC23E8BCE067}" destId="{05241FCF-13E9-4056-94D8-0648DEB192BD}" srcOrd="1" destOrd="0" presId="urn:microsoft.com/office/officeart/2005/8/layout/matrix3"/>
    <dgm:cxn modelId="{55F11448-6F23-4BBA-B2B6-A51DED7E24C2}" type="presParOf" srcId="{3088739E-B90D-4F77-BD33-CC23E8BCE067}" destId="{8A0235B0-AC4C-4483-970B-CCB12645028E}" srcOrd="2" destOrd="0" presId="urn:microsoft.com/office/officeart/2005/8/layout/matrix3"/>
    <dgm:cxn modelId="{93166ABA-D68F-4BAD-928B-FB6E27D6A426}" type="presParOf" srcId="{3088739E-B90D-4F77-BD33-CC23E8BCE067}" destId="{900E82AE-728D-43AD-BBB3-CAE374A63B74}" srcOrd="3" destOrd="0" presId="urn:microsoft.com/office/officeart/2005/8/layout/matrix3"/>
    <dgm:cxn modelId="{45973E96-CE5B-4351-AD19-84B371DC373D}" type="presParOf" srcId="{3088739E-B90D-4F77-BD33-CC23E8BCE067}" destId="{57C1E431-F751-4690-B1D4-FA48B2510D6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F77D5-A6DD-471B-A0BD-358204C65692}">
      <dsp:nvSpPr>
        <dsp:cNvPr id="0" name=""/>
        <dsp:cNvSpPr/>
      </dsp:nvSpPr>
      <dsp:spPr>
        <a:xfrm>
          <a:off x="850899" y="0"/>
          <a:ext cx="3403600" cy="34036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241FCF-13E9-4056-94D8-0648DEB192BD}">
      <dsp:nvSpPr>
        <dsp:cNvPr id="0" name=""/>
        <dsp:cNvSpPr/>
      </dsp:nvSpPr>
      <dsp:spPr>
        <a:xfrm>
          <a:off x="1174241" y="323341"/>
          <a:ext cx="1327404" cy="13274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otham Medium" panose="02000603030000020004" pitchFamily="2" charset="0"/>
            </a:rPr>
            <a:t>Education</a:t>
          </a:r>
        </a:p>
      </dsp:txBody>
      <dsp:txXfrm>
        <a:off x="1239040" y="388140"/>
        <a:ext cx="1197806" cy="1197806"/>
      </dsp:txXfrm>
    </dsp:sp>
    <dsp:sp modelId="{8A0235B0-AC4C-4483-970B-CCB12645028E}">
      <dsp:nvSpPr>
        <dsp:cNvPr id="0" name=""/>
        <dsp:cNvSpPr/>
      </dsp:nvSpPr>
      <dsp:spPr>
        <a:xfrm>
          <a:off x="2603754" y="323341"/>
          <a:ext cx="1327404" cy="13274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otham Medium" panose="02000603030000020004" pitchFamily="2" charset="0"/>
            </a:rPr>
            <a:t>Networking</a:t>
          </a:r>
        </a:p>
      </dsp:txBody>
      <dsp:txXfrm>
        <a:off x="2668553" y="388140"/>
        <a:ext cx="1197806" cy="1197806"/>
      </dsp:txXfrm>
    </dsp:sp>
    <dsp:sp modelId="{900E82AE-728D-43AD-BBB3-CAE374A63B74}">
      <dsp:nvSpPr>
        <dsp:cNvPr id="0" name=""/>
        <dsp:cNvSpPr/>
      </dsp:nvSpPr>
      <dsp:spPr>
        <a:xfrm>
          <a:off x="1174241" y="1752854"/>
          <a:ext cx="1327404" cy="13274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otham Medium" panose="02000603030000020004" pitchFamily="2" charset="0"/>
            </a:rPr>
            <a:t>Information</a:t>
          </a:r>
        </a:p>
      </dsp:txBody>
      <dsp:txXfrm>
        <a:off x="1239040" y="1817653"/>
        <a:ext cx="1197806" cy="1197806"/>
      </dsp:txXfrm>
    </dsp:sp>
    <dsp:sp modelId="{57C1E431-F751-4690-B1D4-FA48B2510D66}">
      <dsp:nvSpPr>
        <dsp:cNvPr id="0" name=""/>
        <dsp:cNvSpPr/>
      </dsp:nvSpPr>
      <dsp:spPr>
        <a:xfrm>
          <a:off x="2603754" y="1752854"/>
          <a:ext cx="1327404" cy="13274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otham Medium" panose="02000603030000020004" pitchFamily="2" charset="0"/>
            </a:rPr>
            <a:t>Advocacy</a:t>
          </a:r>
        </a:p>
      </dsp:txBody>
      <dsp:txXfrm>
        <a:off x="2668553" y="1817653"/>
        <a:ext cx="1197806" cy="1197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B24D95-BFAF-424E-8340-374C511CBC2E}"/>
              </a:ext>
            </a:extLst>
          </p:cNvPr>
          <p:cNvSpPr>
            <a:spLocks noGrp="1"/>
          </p:cNvSpPr>
          <p:nvPr>
            <p:ph type="hdr" sz="quarter"/>
          </p:nvPr>
        </p:nvSpPr>
        <p:spPr>
          <a:xfrm>
            <a:off x="0" y="0"/>
            <a:ext cx="3997325" cy="34925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13B1900-539D-4926-8941-A101E11FF4B7}"/>
              </a:ext>
            </a:extLst>
          </p:cNvPr>
          <p:cNvSpPr>
            <a:spLocks noGrp="1"/>
          </p:cNvSpPr>
          <p:nvPr>
            <p:ph type="dt" sz="quarter" idx="1"/>
          </p:nvPr>
        </p:nvSpPr>
        <p:spPr>
          <a:xfrm>
            <a:off x="5224463" y="0"/>
            <a:ext cx="3997325" cy="349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2531CBC-2596-4049-813F-A615DD2FFA48}" type="datetimeFigureOut">
              <a:rPr lang="en-US" altLang="en-US"/>
              <a:pPr>
                <a:defRPr/>
              </a:pPr>
              <a:t>2/21/2019</a:t>
            </a:fld>
            <a:endParaRPr lang="en-US" altLang="en-US"/>
          </a:p>
        </p:txBody>
      </p:sp>
      <p:sp>
        <p:nvSpPr>
          <p:cNvPr id="4" name="Footer Placeholder 3">
            <a:extLst>
              <a:ext uri="{FF2B5EF4-FFF2-40B4-BE49-F238E27FC236}">
                <a16:creationId xmlns:a16="http://schemas.microsoft.com/office/drawing/2014/main" id="{708A11E1-4734-4887-8218-81EC6A2D0F14}"/>
              </a:ext>
            </a:extLst>
          </p:cNvPr>
          <p:cNvSpPr>
            <a:spLocks noGrp="1"/>
          </p:cNvSpPr>
          <p:nvPr>
            <p:ph type="ftr" sz="quarter" idx="2"/>
          </p:nvPr>
        </p:nvSpPr>
        <p:spPr>
          <a:xfrm>
            <a:off x="0" y="6629400"/>
            <a:ext cx="3997325" cy="34925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45BFA37D-ED76-44E0-A9AF-18A654A6780C}"/>
              </a:ext>
            </a:extLst>
          </p:cNvPr>
          <p:cNvSpPr>
            <a:spLocks noGrp="1"/>
          </p:cNvSpPr>
          <p:nvPr>
            <p:ph type="sldNum" sz="quarter" idx="3"/>
          </p:nvPr>
        </p:nvSpPr>
        <p:spPr>
          <a:xfrm>
            <a:off x="5224463" y="6629400"/>
            <a:ext cx="3997325" cy="349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428D116-2B55-42C2-8EAC-4CAAAD017B4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772AE7-C9B9-4236-94E4-041A27D5E8CE}"/>
              </a:ext>
            </a:extLst>
          </p:cNvPr>
          <p:cNvSpPr>
            <a:spLocks noGrp="1"/>
          </p:cNvSpPr>
          <p:nvPr>
            <p:ph type="hdr" sz="quarter"/>
          </p:nvPr>
        </p:nvSpPr>
        <p:spPr>
          <a:xfrm>
            <a:off x="0" y="0"/>
            <a:ext cx="3997325" cy="34925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1A4FE43-A891-4BB3-BD17-127D28F5E836}"/>
              </a:ext>
            </a:extLst>
          </p:cNvPr>
          <p:cNvSpPr>
            <a:spLocks noGrp="1"/>
          </p:cNvSpPr>
          <p:nvPr>
            <p:ph type="dt" idx="1"/>
          </p:nvPr>
        </p:nvSpPr>
        <p:spPr>
          <a:xfrm>
            <a:off x="5224463" y="0"/>
            <a:ext cx="3997325" cy="349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074B776E-9E54-47F5-BD7D-2A9D3BB2C41B}" type="datetimeFigureOut">
              <a:rPr lang="en-US" altLang="en-US"/>
              <a:pPr>
                <a:defRPr/>
              </a:pPr>
              <a:t>2/21/2019</a:t>
            </a:fld>
            <a:endParaRPr lang="en-US" altLang="en-US"/>
          </a:p>
        </p:txBody>
      </p:sp>
      <p:sp>
        <p:nvSpPr>
          <p:cNvPr id="4" name="Slide Image Placeholder 3">
            <a:extLst>
              <a:ext uri="{FF2B5EF4-FFF2-40B4-BE49-F238E27FC236}">
                <a16:creationId xmlns:a16="http://schemas.microsoft.com/office/drawing/2014/main" id="{26477450-DE1C-4E26-9463-51F5DBCE5398}"/>
              </a:ext>
            </a:extLst>
          </p:cNvPr>
          <p:cNvSpPr>
            <a:spLocks noGrp="1" noRot="1" noChangeAspect="1"/>
          </p:cNvSpPr>
          <p:nvPr>
            <p:ph type="sldImg" idx="2"/>
          </p:nvPr>
        </p:nvSpPr>
        <p:spPr>
          <a:xfrm>
            <a:off x="2867025" y="523875"/>
            <a:ext cx="3489325" cy="26177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EAE581D-D94A-4E77-842C-C0D80FBCDA1A}"/>
              </a:ext>
            </a:extLst>
          </p:cNvPr>
          <p:cNvSpPr>
            <a:spLocks noGrp="1"/>
          </p:cNvSpPr>
          <p:nvPr>
            <p:ph type="body" sz="quarter" idx="3"/>
          </p:nvPr>
        </p:nvSpPr>
        <p:spPr>
          <a:xfrm>
            <a:off x="922338" y="3316288"/>
            <a:ext cx="7378700" cy="31400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13A24-2220-4982-8EF5-212A3FAE728F}"/>
              </a:ext>
            </a:extLst>
          </p:cNvPr>
          <p:cNvSpPr>
            <a:spLocks noGrp="1"/>
          </p:cNvSpPr>
          <p:nvPr>
            <p:ph type="ftr" sz="quarter" idx="4"/>
          </p:nvPr>
        </p:nvSpPr>
        <p:spPr>
          <a:xfrm>
            <a:off x="0" y="6629400"/>
            <a:ext cx="3997325" cy="3492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1C8444B-B131-48E2-B12A-F88515691A85}"/>
              </a:ext>
            </a:extLst>
          </p:cNvPr>
          <p:cNvSpPr>
            <a:spLocks noGrp="1"/>
          </p:cNvSpPr>
          <p:nvPr>
            <p:ph type="sldNum" sz="quarter" idx="5"/>
          </p:nvPr>
        </p:nvSpPr>
        <p:spPr>
          <a:xfrm>
            <a:off x="5224463" y="6629400"/>
            <a:ext cx="3997325" cy="349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602FCE0-E295-48BC-A736-86DF603AA2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640EF7-DA2A-49CB-A818-5A020CAEB9DD}"/>
              </a:ext>
            </a:extLst>
          </p:cNvPr>
          <p:cNvSpPr/>
          <p:nvPr userDrawn="1"/>
        </p:nvSpPr>
        <p:spPr>
          <a:xfrm>
            <a:off x="-76200" y="3886200"/>
            <a:ext cx="9372600" cy="2057400"/>
          </a:xfrm>
          <a:prstGeom prst="rect">
            <a:avLst/>
          </a:prstGeom>
          <a:solidFill>
            <a:srgbClr val="0070B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AIPLAlogoBRIGHTwhite.ai">
            <a:extLst>
              <a:ext uri="{FF2B5EF4-FFF2-40B4-BE49-F238E27FC236}">
                <a16:creationId xmlns:a16="http://schemas.microsoft.com/office/drawing/2014/main" id="{9062A575-980A-4F83-82A3-475664FCE648}"/>
              </a:ext>
            </a:extLst>
          </p:cNvPr>
          <p:cNvPicPr>
            <a:picLocks noChangeAspect="1"/>
          </p:cNvPicPr>
          <p:nvPr userDrawn="1"/>
        </p:nvPicPr>
        <p:blipFill>
          <a:blip r:embed="rId3"/>
          <a:srcRect/>
          <a:stretch>
            <a:fillRect/>
          </a:stretch>
        </p:blipFill>
        <p:spPr bwMode="auto">
          <a:xfrm>
            <a:off x="-438150" y="3962400"/>
            <a:ext cx="7753350" cy="1066800"/>
          </a:xfrm>
          <a:prstGeom prst="rect">
            <a:avLst/>
          </a:prstGeom>
          <a:noFill/>
          <a:ln>
            <a:noFill/>
          </a:ln>
          <a:effectLst>
            <a:outerShdw blurRad="76200" dist="508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7DB6D5C-0A13-470E-B115-F334452A9E4D}"/>
              </a:ext>
            </a:extLst>
          </p:cNvPr>
          <p:cNvSpPr txBox="1"/>
          <p:nvPr userDrawn="1"/>
        </p:nvSpPr>
        <p:spPr>
          <a:xfrm>
            <a:off x="76200" y="4774049"/>
            <a:ext cx="8991600" cy="1118255"/>
          </a:xfrm>
          <a:prstGeom prst="rect">
            <a:avLst/>
          </a:prstGeom>
          <a:noFill/>
        </p:spPr>
        <p:txBody>
          <a:bodyPr>
            <a:spAutoFit/>
          </a:bodyPr>
          <a:lstStyle/>
          <a:p>
            <a:pPr eaLnBrk="1" hangingPunct="1">
              <a:defRPr/>
            </a:pPr>
            <a:r>
              <a:rPr lang="en-US" sz="3000" dirty="0">
                <a:solidFill>
                  <a:schemeClr val="bg1"/>
                </a:solidFill>
                <a:effectLst>
                  <a:outerShdw blurRad="38100" dist="38100" dir="2700000" algn="tl" rotWithShape="0">
                    <a:srgbClr val="000000">
                      <a:alpha val="43000"/>
                    </a:srgbClr>
                  </a:outerShdw>
                </a:effectLst>
                <a:latin typeface="Century Gothic"/>
                <a:ea typeface="ＭＳ Ｐゴシック" charset="0"/>
                <a:cs typeface="Century Gothic"/>
              </a:rPr>
              <a:t>Serving the </a:t>
            </a:r>
          </a:p>
          <a:p>
            <a:pPr eaLnBrk="1" hangingPunct="1">
              <a:lnSpc>
                <a:spcPct val="90000"/>
              </a:lnSpc>
              <a:defRPr/>
            </a:pPr>
            <a:r>
              <a:rPr lang="en-US" sz="3000" dirty="0">
                <a:solidFill>
                  <a:schemeClr val="bg1"/>
                </a:solidFill>
                <a:effectLst>
                  <a:outerShdw blurRad="38100" dist="38100" dir="2700000" algn="tl" rotWithShape="0">
                    <a:srgbClr val="000000">
                      <a:alpha val="43000"/>
                    </a:srgbClr>
                  </a:outerShdw>
                </a:effectLst>
                <a:latin typeface="Century Gothic"/>
                <a:ea typeface="ＭＳ Ｐゴシック" charset="0"/>
                <a:cs typeface="Century Gothic"/>
              </a:rPr>
              <a:t>	</a:t>
            </a:r>
            <a:r>
              <a:rPr lang="en-US" sz="4000" dirty="0">
                <a:ln>
                  <a:solidFill>
                    <a:schemeClr val="bg1"/>
                  </a:solidFill>
                </a:ln>
                <a:solidFill>
                  <a:srgbClr val="D05B2C"/>
                </a:solidFill>
                <a:effectLst>
                  <a:outerShdw blurRad="38100" dist="38100" dir="2700000" algn="tl" rotWithShape="0">
                    <a:srgbClr val="000000">
                      <a:alpha val="43000"/>
                    </a:srgbClr>
                  </a:outerShdw>
                </a:effectLst>
                <a:latin typeface="Century Gothic"/>
                <a:ea typeface="ＭＳ Ｐゴシック" charset="0"/>
                <a:cs typeface="Century Gothic"/>
              </a:rPr>
              <a:t>Creative </a:t>
            </a:r>
            <a:r>
              <a:rPr lang="en-US" sz="3000" dirty="0">
                <a:solidFill>
                  <a:schemeClr val="bg1"/>
                </a:solidFill>
                <a:effectLst>
                  <a:outerShdw blurRad="38100" dist="38100" dir="2700000" algn="tl" rotWithShape="0">
                    <a:srgbClr val="000000">
                      <a:alpha val="43000"/>
                    </a:srgbClr>
                  </a:outerShdw>
                </a:effectLst>
                <a:latin typeface="Century Gothic"/>
                <a:ea typeface="ＭＳ Ｐゴシック" charset="0"/>
                <a:cs typeface="Century Gothic"/>
              </a:rPr>
              <a:t>and </a:t>
            </a:r>
            <a:r>
              <a:rPr lang="en-US" sz="4000" dirty="0">
                <a:ln>
                  <a:solidFill>
                    <a:schemeClr val="bg1"/>
                  </a:solidFill>
                </a:ln>
                <a:solidFill>
                  <a:srgbClr val="D05B2C"/>
                </a:solidFill>
                <a:effectLst>
                  <a:outerShdw blurRad="38100" dist="38100" dir="2700000" algn="tl" rotWithShape="0">
                    <a:srgbClr val="000000">
                      <a:alpha val="43000"/>
                    </a:srgbClr>
                  </a:outerShdw>
                </a:effectLst>
                <a:latin typeface="Century Gothic"/>
                <a:ea typeface="ＭＳ Ｐゴシック" charset="0"/>
                <a:cs typeface="Century Gothic"/>
              </a:rPr>
              <a:t>Legal</a:t>
            </a:r>
            <a:r>
              <a:rPr lang="en-US" sz="3200" dirty="0">
                <a:ln>
                  <a:solidFill>
                    <a:schemeClr val="bg1"/>
                  </a:solidFill>
                </a:ln>
                <a:solidFill>
                  <a:srgbClr val="D05B2C"/>
                </a:solidFill>
                <a:effectLst>
                  <a:outerShdw blurRad="38100" dist="38100" dir="2700000" algn="tl" rotWithShape="0">
                    <a:srgbClr val="000000">
                      <a:alpha val="43000"/>
                    </a:srgbClr>
                  </a:outerShdw>
                </a:effectLst>
                <a:latin typeface="Century Gothic"/>
                <a:ea typeface="ＭＳ Ｐゴシック" charset="0"/>
                <a:cs typeface="Century Gothic"/>
              </a:rPr>
              <a:t> </a:t>
            </a:r>
            <a:r>
              <a:rPr lang="en-US" sz="3000" dirty="0">
                <a:solidFill>
                  <a:schemeClr val="bg1"/>
                </a:solidFill>
                <a:effectLst>
                  <a:outerShdw blurRad="38100" dist="38100" dir="2700000" algn="tl" rotWithShape="0">
                    <a:srgbClr val="000000">
                      <a:alpha val="43000"/>
                    </a:srgbClr>
                  </a:outerShdw>
                </a:effectLst>
                <a:latin typeface="Century Gothic"/>
                <a:ea typeface="ＭＳ Ｐゴシック" charset="0"/>
                <a:cs typeface="Century Gothic"/>
              </a:rPr>
              <a:t>Communities</a:t>
            </a:r>
          </a:p>
        </p:txBody>
      </p:sp>
      <p:sp>
        <p:nvSpPr>
          <p:cNvPr id="9" name="Subtitle 8"/>
          <p:cNvSpPr>
            <a:spLocks noGrp="1"/>
          </p:cNvSpPr>
          <p:nvPr>
            <p:ph type="subTitle" idx="1"/>
          </p:nvPr>
        </p:nvSpPr>
        <p:spPr>
          <a:xfrm>
            <a:off x="1295400" y="2286000"/>
            <a:ext cx="6400800" cy="1295400"/>
          </a:xfrm>
        </p:spPr>
        <p:txBody>
          <a:bodyPr/>
          <a:lstStyle>
            <a:lvl1pPr marL="0" indent="0" algn="ctr">
              <a:buNone/>
              <a:defRPr sz="2600" i="1">
                <a:solidFill>
                  <a:srgbClr val="21254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8" name="Title 7"/>
          <p:cNvSpPr>
            <a:spLocks noGrp="1"/>
          </p:cNvSpPr>
          <p:nvPr>
            <p:ph type="ctrTitle"/>
          </p:nvPr>
        </p:nvSpPr>
        <p:spPr>
          <a:xfrm>
            <a:off x="404552" y="457200"/>
            <a:ext cx="8342572" cy="1470025"/>
          </a:xfrm>
        </p:spPr>
        <p:txBody>
          <a:bodyPr anchor="ctr"/>
          <a:lstStyle>
            <a:lvl1pPr algn="ctr">
              <a:defRPr lang="en-US" dirty="0">
                <a:solidFill>
                  <a:srgbClr val="21254F"/>
                </a:solidFill>
              </a:defRPr>
            </a:lvl1pPr>
          </a:lstStyle>
          <a:p>
            <a:r>
              <a:rPr lang="en-US" dirty="0"/>
              <a:t>Click to edit Master title style</a:t>
            </a:r>
          </a:p>
        </p:txBody>
      </p:sp>
      <p:sp>
        <p:nvSpPr>
          <p:cNvPr id="7" name="Slide Number Placeholder 28">
            <a:extLst>
              <a:ext uri="{FF2B5EF4-FFF2-40B4-BE49-F238E27FC236}">
                <a16:creationId xmlns:a16="http://schemas.microsoft.com/office/drawing/2014/main" id="{CC78A223-0282-4D87-9E6B-3787D728866B}"/>
              </a:ext>
            </a:extLst>
          </p:cNvPr>
          <p:cNvSpPr>
            <a:spLocks noGrp="1"/>
          </p:cNvSpPr>
          <p:nvPr>
            <p:ph type="sldNum" sz="quarter" idx="10"/>
          </p:nvPr>
        </p:nvSpPr>
        <p:spPr/>
        <p:txBody>
          <a:bodyPr/>
          <a:lstStyle>
            <a:lvl1pPr>
              <a:defRPr/>
            </a:lvl1pPr>
          </a:lstStyle>
          <a:p>
            <a:fld id="{7227B5C2-E8F3-4631-B3B4-E2DC776C32A8}" type="slidenum">
              <a:rPr lang="en-US" altLang="en-US"/>
              <a:pPr/>
              <a:t>‹#›</a:t>
            </a:fld>
            <a:endParaRPr lang="en-US" altLang="en-US"/>
          </a:p>
        </p:txBody>
      </p:sp>
    </p:spTree>
    <p:extLst>
      <p:ext uri="{BB962C8B-B14F-4D97-AF65-F5344CB8AC3E}">
        <p14:creationId xmlns:p14="http://schemas.microsoft.com/office/powerpoint/2010/main" val="253837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63675"/>
            <a:ext cx="2011680" cy="4632325"/>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914400" y="1463675"/>
            <a:ext cx="5562600" cy="4632326"/>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5" name="Footer Placeholder 2">
            <a:extLst>
              <a:ext uri="{FF2B5EF4-FFF2-40B4-BE49-F238E27FC236}">
                <a16:creationId xmlns:a16="http://schemas.microsoft.com/office/drawing/2014/main" id="{D08F15A2-2C15-4D52-9AD8-E6C9E4906A62}"/>
              </a:ext>
            </a:extLst>
          </p:cNvPr>
          <p:cNvSpPr>
            <a:spLocks noGrp="1"/>
          </p:cNvSpPr>
          <p:nvPr>
            <p:ph type="ftr" sz="quarter" idx="13"/>
          </p:nvPr>
        </p:nvSpPr>
        <p:spPr/>
        <p:txBody>
          <a:bodyPr/>
          <a:lstStyle>
            <a:lvl1pPr>
              <a:defRPr/>
            </a:lvl1pPr>
          </a:lstStyle>
          <a:p>
            <a:pPr>
              <a:defRPr/>
            </a:pPr>
            <a:r>
              <a:rPr lang="en-US" altLang="en-US"/>
              <a:t>© AIPLA 2019</a:t>
            </a:r>
          </a:p>
        </p:txBody>
      </p:sp>
      <p:sp>
        <p:nvSpPr>
          <p:cNvPr id="6" name="Slide Number Placeholder 22">
            <a:extLst>
              <a:ext uri="{FF2B5EF4-FFF2-40B4-BE49-F238E27FC236}">
                <a16:creationId xmlns:a16="http://schemas.microsoft.com/office/drawing/2014/main" id="{466239E7-9D56-403A-9362-B7BCB2380DC3}"/>
              </a:ext>
            </a:extLst>
          </p:cNvPr>
          <p:cNvSpPr>
            <a:spLocks noGrp="1"/>
          </p:cNvSpPr>
          <p:nvPr>
            <p:ph type="sldNum" sz="quarter" idx="14"/>
          </p:nvPr>
        </p:nvSpPr>
        <p:spPr/>
        <p:txBody>
          <a:bodyPr/>
          <a:lstStyle>
            <a:lvl1pPr>
              <a:defRPr/>
            </a:lvl1pPr>
          </a:lstStyle>
          <a:p>
            <a:fld id="{707B1D9A-FF5B-4A5F-9A6C-FD001F2A659D}" type="slidenum">
              <a:rPr lang="en-US" altLang="en-US"/>
              <a:pPr/>
              <a:t>‹#›</a:t>
            </a:fld>
            <a:endParaRPr lang="en-US" altLang="en-US"/>
          </a:p>
        </p:txBody>
      </p:sp>
    </p:spTree>
    <p:extLst>
      <p:ext uri="{BB962C8B-B14F-4D97-AF65-F5344CB8AC3E}">
        <p14:creationId xmlns:p14="http://schemas.microsoft.com/office/powerpoint/2010/main" val="265569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14400" y="2057400"/>
            <a:ext cx="7772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10" name="Title 9"/>
          <p:cNvSpPr>
            <a:spLocks noGrp="1"/>
          </p:cNvSpPr>
          <p:nvPr>
            <p:ph type="title"/>
          </p:nvPr>
        </p:nvSpPr>
        <p:spPr/>
        <p:txBody>
          <a:bodyPr/>
          <a:lstStyle/>
          <a:p>
            <a:r>
              <a:rPr lang="en-US"/>
              <a:t>Click to edit Master title style</a:t>
            </a:r>
          </a:p>
        </p:txBody>
      </p:sp>
      <p:sp>
        <p:nvSpPr>
          <p:cNvPr id="5" name="Footer Placeholder 2">
            <a:extLst>
              <a:ext uri="{FF2B5EF4-FFF2-40B4-BE49-F238E27FC236}">
                <a16:creationId xmlns:a16="http://schemas.microsoft.com/office/drawing/2014/main" id="{70FE7E39-D493-493E-8C20-A32B502F373A}"/>
              </a:ext>
            </a:extLst>
          </p:cNvPr>
          <p:cNvSpPr>
            <a:spLocks noGrp="1"/>
          </p:cNvSpPr>
          <p:nvPr>
            <p:ph type="ftr" sz="quarter" idx="13"/>
          </p:nvPr>
        </p:nvSpPr>
        <p:spPr/>
        <p:txBody>
          <a:bodyPr/>
          <a:lstStyle>
            <a:lvl1pPr>
              <a:defRPr/>
            </a:lvl1pPr>
          </a:lstStyle>
          <a:p>
            <a:pPr>
              <a:defRPr/>
            </a:pPr>
            <a:r>
              <a:rPr lang="en-US" altLang="en-US"/>
              <a:t>© AIPLA 2019</a:t>
            </a:r>
          </a:p>
        </p:txBody>
      </p:sp>
      <p:sp>
        <p:nvSpPr>
          <p:cNvPr id="6" name="Slide Number Placeholder 22">
            <a:extLst>
              <a:ext uri="{FF2B5EF4-FFF2-40B4-BE49-F238E27FC236}">
                <a16:creationId xmlns:a16="http://schemas.microsoft.com/office/drawing/2014/main" id="{8AA065D4-7D58-4F0E-8646-6C3D83E13250}"/>
              </a:ext>
            </a:extLst>
          </p:cNvPr>
          <p:cNvSpPr>
            <a:spLocks noGrp="1"/>
          </p:cNvSpPr>
          <p:nvPr>
            <p:ph type="sldNum" sz="quarter" idx="14"/>
          </p:nvPr>
        </p:nvSpPr>
        <p:spPr/>
        <p:txBody>
          <a:bodyPr/>
          <a:lstStyle>
            <a:lvl1pPr>
              <a:defRPr/>
            </a:lvl1pPr>
          </a:lstStyle>
          <a:p>
            <a:fld id="{2BDB9630-0F90-48E6-925A-332E3BF821D1}" type="slidenum">
              <a:rPr lang="en-US" altLang="en-US"/>
              <a:pPr/>
              <a:t>‹#›</a:t>
            </a:fld>
            <a:endParaRPr lang="en-US" altLang="en-US"/>
          </a:p>
        </p:txBody>
      </p:sp>
    </p:spTree>
    <p:extLst>
      <p:ext uri="{BB962C8B-B14F-4D97-AF65-F5344CB8AC3E}">
        <p14:creationId xmlns:p14="http://schemas.microsoft.com/office/powerpoint/2010/main" val="209323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39762"/>
          </a:xfrm>
        </p:spPr>
        <p:txBody>
          <a:bodyPr/>
          <a:lstStyle>
            <a:lvl1pPr>
              <a:defRPr>
                <a:solidFill>
                  <a:schemeClr val="tx1"/>
                </a:solidFill>
              </a:defRPr>
            </a:lvl1pPr>
          </a:lstStyle>
          <a:p>
            <a:r>
              <a:rPr lang="en-US" dirty="0"/>
              <a:t>Click to edit Master title style</a:t>
            </a:r>
          </a:p>
        </p:txBody>
      </p:sp>
      <p:sp>
        <p:nvSpPr>
          <p:cNvPr id="9" name="Content Placeholder 8"/>
          <p:cNvSpPr>
            <a:spLocks noGrp="1"/>
          </p:cNvSpPr>
          <p:nvPr>
            <p:ph sz="quarter" idx="1"/>
          </p:nvPr>
        </p:nvSpPr>
        <p:spPr>
          <a:xfrm>
            <a:off x="914400" y="2163762"/>
            <a:ext cx="3749040" cy="40084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4933950" y="2163762"/>
            <a:ext cx="3749040" cy="40084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6" name="Footer Placeholder 2">
            <a:extLst>
              <a:ext uri="{FF2B5EF4-FFF2-40B4-BE49-F238E27FC236}">
                <a16:creationId xmlns:a16="http://schemas.microsoft.com/office/drawing/2014/main" id="{9266CEF7-3DDF-4DDD-AE4B-36F3C25029D0}"/>
              </a:ext>
            </a:extLst>
          </p:cNvPr>
          <p:cNvSpPr>
            <a:spLocks noGrp="1"/>
          </p:cNvSpPr>
          <p:nvPr>
            <p:ph type="ftr" sz="quarter" idx="13"/>
          </p:nvPr>
        </p:nvSpPr>
        <p:spPr/>
        <p:txBody>
          <a:bodyPr/>
          <a:lstStyle>
            <a:lvl1pPr>
              <a:defRPr/>
            </a:lvl1pPr>
          </a:lstStyle>
          <a:p>
            <a:pPr>
              <a:defRPr/>
            </a:pPr>
            <a:r>
              <a:rPr lang="en-US" altLang="en-US"/>
              <a:t>© AIPLA 2019</a:t>
            </a:r>
          </a:p>
        </p:txBody>
      </p:sp>
      <p:sp>
        <p:nvSpPr>
          <p:cNvPr id="7" name="Slide Number Placeholder 22">
            <a:extLst>
              <a:ext uri="{FF2B5EF4-FFF2-40B4-BE49-F238E27FC236}">
                <a16:creationId xmlns:a16="http://schemas.microsoft.com/office/drawing/2014/main" id="{44AEBFDA-F384-48EE-8569-D0FACF7984FC}"/>
              </a:ext>
            </a:extLst>
          </p:cNvPr>
          <p:cNvSpPr>
            <a:spLocks noGrp="1"/>
          </p:cNvSpPr>
          <p:nvPr>
            <p:ph type="sldNum" sz="quarter" idx="14"/>
          </p:nvPr>
        </p:nvSpPr>
        <p:spPr/>
        <p:txBody>
          <a:bodyPr/>
          <a:lstStyle>
            <a:lvl1pPr>
              <a:defRPr/>
            </a:lvl1pPr>
          </a:lstStyle>
          <a:p>
            <a:fld id="{F35C7E15-B9BD-4212-B44D-B5BF1D6143CA}" type="slidenum">
              <a:rPr lang="en-US" altLang="en-US"/>
              <a:pPr/>
              <a:t>‹#›</a:t>
            </a:fld>
            <a:endParaRPr lang="en-US" altLang="en-US"/>
          </a:p>
        </p:txBody>
      </p:sp>
    </p:spTree>
    <p:extLst>
      <p:ext uri="{BB962C8B-B14F-4D97-AF65-F5344CB8AC3E}">
        <p14:creationId xmlns:p14="http://schemas.microsoft.com/office/powerpoint/2010/main" val="165771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09600"/>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14400" y="2133600"/>
            <a:ext cx="3733800" cy="762000"/>
          </a:xfrm>
          <a:noFill/>
          <a:ln w="12700" cap="sq" cmpd="sng" algn="ctr">
            <a:noFill/>
            <a:prstDash val="solid"/>
          </a:ln>
        </p:spPr>
        <p:txBody>
          <a:bodyPr anchor="b">
            <a:noAutofit/>
          </a:bodyPr>
          <a:lstStyle>
            <a:lvl1pPr marL="0" indent="0">
              <a:buNone/>
              <a:defRPr sz="2200" b="0">
                <a:solidFill>
                  <a:schemeClr val="accent1"/>
                </a:solidFill>
                <a:latin typeface="Century Gothic"/>
                <a:ea typeface="+mj-ea"/>
                <a:cs typeface="Century Gothic"/>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4" name="Text Placeholder 3"/>
          <p:cNvSpPr>
            <a:spLocks noGrp="1"/>
          </p:cNvSpPr>
          <p:nvPr>
            <p:ph type="body" sz="half" idx="3"/>
          </p:nvPr>
        </p:nvSpPr>
        <p:spPr>
          <a:xfrm>
            <a:off x="4953000" y="2133600"/>
            <a:ext cx="3733800" cy="762000"/>
          </a:xfrm>
          <a:noFill/>
          <a:ln w="12700" cap="sq" cmpd="sng" algn="ctr">
            <a:noFill/>
            <a:prstDash val="solid"/>
          </a:ln>
        </p:spPr>
        <p:txBody>
          <a:bodyPr anchor="b">
            <a:noAutofit/>
          </a:bodyPr>
          <a:lstStyle>
            <a:lvl1pPr marL="0" indent="0">
              <a:buNone/>
              <a:defRPr sz="2200" b="0">
                <a:solidFill>
                  <a:schemeClr val="accent1"/>
                </a:solidFill>
                <a:latin typeface="Century Gothic"/>
                <a:ea typeface="+mj-ea"/>
                <a:cs typeface="Century Gothic"/>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11" name="Content Placeholder 10"/>
          <p:cNvSpPr>
            <a:spLocks noGrp="1"/>
          </p:cNvSpPr>
          <p:nvPr>
            <p:ph sz="half" idx="2"/>
          </p:nvPr>
        </p:nvSpPr>
        <p:spPr>
          <a:xfrm>
            <a:off x="914400" y="2895600"/>
            <a:ext cx="3733800" cy="3200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half" idx="4"/>
          </p:nvPr>
        </p:nvSpPr>
        <p:spPr>
          <a:xfrm>
            <a:off x="4953000" y="2895600"/>
            <a:ext cx="3733800" cy="3200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8" name="Footer Placeholder 2">
            <a:extLst>
              <a:ext uri="{FF2B5EF4-FFF2-40B4-BE49-F238E27FC236}">
                <a16:creationId xmlns:a16="http://schemas.microsoft.com/office/drawing/2014/main" id="{4F6FB7DF-E5DA-4521-A61B-19434C3366A1}"/>
              </a:ext>
            </a:extLst>
          </p:cNvPr>
          <p:cNvSpPr>
            <a:spLocks noGrp="1"/>
          </p:cNvSpPr>
          <p:nvPr>
            <p:ph type="ftr" sz="quarter" idx="13"/>
          </p:nvPr>
        </p:nvSpPr>
        <p:spPr/>
        <p:txBody>
          <a:bodyPr/>
          <a:lstStyle>
            <a:lvl1pPr>
              <a:defRPr/>
            </a:lvl1pPr>
          </a:lstStyle>
          <a:p>
            <a:pPr>
              <a:defRPr/>
            </a:pPr>
            <a:r>
              <a:rPr lang="en-US" altLang="en-US"/>
              <a:t>© AIPLA 2019</a:t>
            </a:r>
          </a:p>
        </p:txBody>
      </p:sp>
      <p:sp>
        <p:nvSpPr>
          <p:cNvPr id="9" name="Slide Number Placeholder 22">
            <a:extLst>
              <a:ext uri="{FF2B5EF4-FFF2-40B4-BE49-F238E27FC236}">
                <a16:creationId xmlns:a16="http://schemas.microsoft.com/office/drawing/2014/main" id="{9A76798B-DB15-446C-B605-6DC4C7F11ECC}"/>
              </a:ext>
            </a:extLst>
          </p:cNvPr>
          <p:cNvSpPr>
            <a:spLocks noGrp="1"/>
          </p:cNvSpPr>
          <p:nvPr>
            <p:ph type="sldNum" sz="quarter" idx="14"/>
          </p:nvPr>
        </p:nvSpPr>
        <p:spPr/>
        <p:txBody>
          <a:bodyPr/>
          <a:lstStyle>
            <a:lvl1pPr>
              <a:defRPr/>
            </a:lvl1pPr>
          </a:lstStyle>
          <a:p>
            <a:fld id="{41BEF3DA-4AAE-456C-9BB5-2E8C25C73B8D}" type="slidenum">
              <a:rPr lang="en-US" altLang="en-US"/>
              <a:pPr/>
              <a:t>‹#›</a:t>
            </a:fld>
            <a:endParaRPr lang="en-US" altLang="en-US"/>
          </a:p>
        </p:txBody>
      </p:sp>
    </p:spTree>
    <p:extLst>
      <p:ext uri="{BB962C8B-B14F-4D97-AF65-F5344CB8AC3E}">
        <p14:creationId xmlns:p14="http://schemas.microsoft.com/office/powerpoint/2010/main" val="175017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85800"/>
          </a:xfrm>
        </p:spPr>
        <p:txBody>
          <a:bodyPr/>
          <a:lstStyle>
            <a:lvl1pPr>
              <a:defRPr>
                <a:solidFill>
                  <a:schemeClr val="tx1"/>
                </a:solidFill>
              </a:defRPr>
            </a:lvl1pPr>
          </a:lstStyle>
          <a:p>
            <a:r>
              <a:rPr lang="en-US" dirty="0"/>
              <a:t>Click to edit Master title style</a:t>
            </a:r>
          </a:p>
        </p:txBody>
      </p:sp>
      <p:sp>
        <p:nvSpPr>
          <p:cNvPr id="8"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4" name="Footer Placeholder 2">
            <a:extLst>
              <a:ext uri="{FF2B5EF4-FFF2-40B4-BE49-F238E27FC236}">
                <a16:creationId xmlns:a16="http://schemas.microsoft.com/office/drawing/2014/main" id="{59CF3FA3-3143-4E19-ACFF-2D50DAD08CA5}"/>
              </a:ext>
            </a:extLst>
          </p:cNvPr>
          <p:cNvSpPr>
            <a:spLocks noGrp="1"/>
          </p:cNvSpPr>
          <p:nvPr>
            <p:ph type="ftr" sz="quarter" idx="13"/>
          </p:nvPr>
        </p:nvSpPr>
        <p:spPr/>
        <p:txBody>
          <a:bodyPr/>
          <a:lstStyle>
            <a:lvl1pPr>
              <a:defRPr/>
            </a:lvl1pPr>
          </a:lstStyle>
          <a:p>
            <a:pPr>
              <a:defRPr/>
            </a:pPr>
            <a:r>
              <a:rPr lang="en-US" altLang="en-US"/>
              <a:t>© AIPLA 2019</a:t>
            </a:r>
          </a:p>
        </p:txBody>
      </p:sp>
      <p:sp>
        <p:nvSpPr>
          <p:cNvPr id="5" name="Slide Number Placeholder 22">
            <a:extLst>
              <a:ext uri="{FF2B5EF4-FFF2-40B4-BE49-F238E27FC236}">
                <a16:creationId xmlns:a16="http://schemas.microsoft.com/office/drawing/2014/main" id="{37FC9C67-BC80-4021-87E4-5AF6FF1DC11A}"/>
              </a:ext>
            </a:extLst>
          </p:cNvPr>
          <p:cNvSpPr>
            <a:spLocks noGrp="1"/>
          </p:cNvSpPr>
          <p:nvPr>
            <p:ph type="sldNum" sz="quarter" idx="14"/>
          </p:nvPr>
        </p:nvSpPr>
        <p:spPr/>
        <p:txBody>
          <a:bodyPr/>
          <a:lstStyle>
            <a:lvl1pPr>
              <a:defRPr/>
            </a:lvl1pPr>
          </a:lstStyle>
          <a:p>
            <a:fld id="{A6DDC330-6DF6-421C-87E1-0E08EB5ACB63}" type="slidenum">
              <a:rPr lang="en-US" altLang="en-US"/>
              <a:pPr/>
              <a:t>‹#›</a:t>
            </a:fld>
            <a:endParaRPr lang="en-US" altLang="en-US"/>
          </a:p>
        </p:txBody>
      </p:sp>
    </p:spTree>
    <p:extLst>
      <p:ext uri="{BB962C8B-B14F-4D97-AF65-F5344CB8AC3E}">
        <p14:creationId xmlns:p14="http://schemas.microsoft.com/office/powerpoint/2010/main" val="249125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747A0302-9BAB-446E-9C68-04796FAC2036}"/>
              </a:ext>
            </a:extLst>
          </p:cNvPr>
          <p:cNvSpPr>
            <a:spLocks noGrp="1"/>
          </p:cNvSpPr>
          <p:nvPr>
            <p:ph type="ftr" sz="quarter" idx="13"/>
          </p:nvPr>
        </p:nvSpPr>
        <p:spPr/>
        <p:txBody>
          <a:bodyPr/>
          <a:lstStyle>
            <a:lvl1pPr>
              <a:defRPr/>
            </a:lvl1pPr>
          </a:lstStyle>
          <a:p>
            <a:pPr>
              <a:defRPr/>
            </a:pPr>
            <a:r>
              <a:rPr lang="en-US" altLang="en-US"/>
              <a:t>© AIPLA 2019</a:t>
            </a:r>
          </a:p>
        </p:txBody>
      </p:sp>
      <p:sp>
        <p:nvSpPr>
          <p:cNvPr id="4" name="Slide Number Placeholder 22">
            <a:extLst>
              <a:ext uri="{FF2B5EF4-FFF2-40B4-BE49-F238E27FC236}">
                <a16:creationId xmlns:a16="http://schemas.microsoft.com/office/drawing/2014/main" id="{CC52D4BA-2FF8-43B2-866E-5E3E0AA2D1C4}"/>
              </a:ext>
            </a:extLst>
          </p:cNvPr>
          <p:cNvSpPr>
            <a:spLocks noGrp="1"/>
          </p:cNvSpPr>
          <p:nvPr>
            <p:ph type="sldNum" sz="quarter" idx="14"/>
          </p:nvPr>
        </p:nvSpPr>
        <p:spPr/>
        <p:txBody>
          <a:bodyPr/>
          <a:lstStyle>
            <a:lvl1pPr>
              <a:defRPr/>
            </a:lvl1pPr>
          </a:lstStyle>
          <a:p>
            <a:fld id="{E0E59EBE-915D-4DC2-BBA2-02D33920EEE9}" type="slidenum">
              <a:rPr lang="en-US" altLang="en-US"/>
              <a:pPr/>
              <a:t>‹#›</a:t>
            </a:fld>
            <a:endParaRPr lang="en-US" altLang="en-US"/>
          </a:p>
        </p:txBody>
      </p:sp>
    </p:spTree>
    <p:extLst>
      <p:ext uri="{BB962C8B-B14F-4D97-AF65-F5344CB8AC3E}">
        <p14:creationId xmlns:p14="http://schemas.microsoft.com/office/powerpoint/2010/main" val="209773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09600"/>
          </a:xfrm>
        </p:spPr>
        <p:txBody>
          <a:bodyPr/>
          <a:lstStyle>
            <a:lvl1pPr algn="l">
              <a:buNone/>
              <a:defRPr sz="4000" b="0">
                <a:solidFill>
                  <a:schemeClr val="tx1"/>
                </a:solidFill>
              </a:defRPr>
            </a:lvl1pPr>
          </a:lstStyle>
          <a:p>
            <a:r>
              <a:rPr lang="en-US" dirty="0"/>
              <a:t>Click to edit Master title style</a:t>
            </a:r>
          </a:p>
        </p:txBody>
      </p:sp>
      <p:sp>
        <p:nvSpPr>
          <p:cNvPr id="3" name="Text Placeholder 2"/>
          <p:cNvSpPr>
            <a:spLocks noGrp="1"/>
          </p:cNvSpPr>
          <p:nvPr>
            <p:ph type="body" idx="2"/>
          </p:nvPr>
        </p:nvSpPr>
        <p:spPr>
          <a:xfrm>
            <a:off x="914400" y="2133600"/>
            <a:ext cx="1905000" cy="3962400"/>
          </a:xfrm>
        </p:spPr>
        <p:txBody>
          <a:bodyPr/>
          <a:lstStyle>
            <a:lvl1pPr marL="0" indent="0">
              <a:buNone/>
              <a:defRPr sz="1800">
                <a:solidFill>
                  <a:schemeClr val="tx1"/>
                </a:solidFill>
              </a:defRPr>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11" name="Content Placeholder 10"/>
          <p:cNvSpPr>
            <a:spLocks noGrp="1"/>
          </p:cNvSpPr>
          <p:nvPr>
            <p:ph sz="quarter" idx="1"/>
          </p:nvPr>
        </p:nvSpPr>
        <p:spPr>
          <a:xfrm>
            <a:off x="2971800" y="2133600"/>
            <a:ext cx="5715000" cy="39624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6" name="Footer Placeholder 2">
            <a:extLst>
              <a:ext uri="{FF2B5EF4-FFF2-40B4-BE49-F238E27FC236}">
                <a16:creationId xmlns:a16="http://schemas.microsoft.com/office/drawing/2014/main" id="{F1763BFA-7CAB-45D1-B1BB-88EED36379BA}"/>
              </a:ext>
            </a:extLst>
          </p:cNvPr>
          <p:cNvSpPr>
            <a:spLocks noGrp="1"/>
          </p:cNvSpPr>
          <p:nvPr>
            <p:ph type="ftr" sz="quarter" idx="13"/>
          </p:nvPr>
        </p:nvSpPr>
        <p:spPr/>
        <p:txBody>
          <a:bodyPr/>
          <a:lstStyle>
            <a:lvl1pPr>
              <a:defRPr/>
            </a:lvl1pPr>
          </a:lstStyle>
          <a:p>
            <a:pPr>
              <a:defRPr/>
            </a:pPr>
            <a:r>
              <a:rPr lang="en-US" altLang="en-US"/>
              <a:t>© AIPLA 2019</a:t>
            </a:r>
          </a:p>
        </p:txBody>
      </p:sp>
      <p:sp>
        <p:nvSpPr>
          <p:cNvPr id="7" name="Slide Number Placeholder 22">
            <a:extLst>
              <a:ext uri="{FF2B5EF4-FFF2-40B4-BE49-F238E27FC236}">
                <a16:creationId xmlns:a16="http://schemas.microsoft.com/office/drawing/2014/main" id="{44C0EEEF-0055-45F9-92DB-CBF673C3FB8D}"/>
              </a:ext>
            </a:extLst>
          </p:cNvPr>
          <p:cNvSpPr>
            <a:spLocks noGrp="1"/>
          </p:cNvSpPr>
          <p:nvPr>
            <p:ph type="sldNum" sz="quarter" idx="14"/>
          </p:nvPr>
        </p:nvSpPr>
        <p:spPr/>
        <p:txBody>
          <a:bodyPr/>
          <a:lstStyle>
            <a:lvl1pPr>
              <a:defRPr/>
            </a:lvl1pPr>
          </a:lstStyle>
          <a:p>
            <a:fld id="{33325B22-2E89-48A6-8036-E553621AF181}" type="slidenum">
              <a:rPr lang="en-US" altLang="en-US"/>
              <a:pPr/>
              <a:t>‹#›</a:t>
            </a:fld>
            <a:endParaRPr lang="en-US" altLang="en-US"/>
          </a:p>
        </p:txBody>
      </p:sp>
    </p:spTree>
    <p:extLst>
      <p:ext uri="{BB962C8B-B14F-4D97-AF65-F5344CB8AC3E}">
        <p14:creationId xmlns:p14="http://schemas.microsoft.com/office/powerpoint/2010/main" val="419615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solidFill>
                  <a:schemeClr val="tx1"/>
                </a:solidFill>
              </a:defRPr>
            </a:lvl1pPr>
          </a:lstStyle>
          <a:p>
            <a:r>
              <a:rPr lang="en-US" dirty="0"/>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solidFill>
                  <a:schemeClr val="tx1"/>
                </a:solidFill>
              </a:defRPr>
            </a:lvl1pPr>
            <a:lvl2pPr>
              <a:defRPr sz="1200"/>
            </a:lvl2pPr>
            <a:lvl3pPr>
              <a:defRPr sz="1000"/>
            </a:lvl3pPr>
            <a:lvl4pPr>
              <a:defRPr sz="900"/>
            </a:lvl4pPr>
            <a:lvl5pPr>
              <a:defRPr sz="900"/>
            </a:lvl5pPr>
          </a:lstStyle>
          <a:p>
            <a:pPr lvl="0"/>
            <a:r>
              <a:rPr lang="en-US" dirty="0"/>
              <a:t>Click to edit Master text styles</a:t>
            </a:r>
          </a:p>
        </p:txBody>
      </p:sp>
      <p:sp>
        <p:nvSpPr>
          <p:cNvPr id="9"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5" name="Slide Number Placeholder 6">
            <a:extLst>
              <a:ext uri="{FF2B5EF4-FFF2-40B4-BE49-F238E27FC236}">
                <a16:creationId xmlns:a16="http://schemas.microsoft.com/office/drawing/2014/main" id="{5275D799-D35C-40BF-B419-B029BA815778}"/>
              </a:ext>
            </a:extLst>
          </p:cNvPr>
          <p:cNvSpPr>
            <a:spLocks noGrp="1"/>
          </p:cNvSpPr>
          <p:nvPr>
            <p:ph type="sldNum" sz="quarter" idx="13"/>
          </p:nvPr>
        </p:nvSpPr>
        <p:spPr>
          <a:xfrm>
            <a:off x="146050" y="6208713"/>
            <a:ext cx="457200" cy="457200"/>
          </a:xfrm>
        </p:spPr>
        <p:txBody>
          <a:bodyPr/>
          <a:lstStyle>
            <a:lvl1pPr>
              <a:defRPr/>
            </a:lvl1pPr>
          </a:lstStyle>
          <a:p>
            <a:fld id="{EF481895-18AE-4EEB-AC72-A899F27EF4BF}" type="slidenum">
              <a:rPr lang="en-US" altLang="en-US"/>
              <a:pPr/>
              <a:t>‹#›</a:t>
            </a:fld>
            <a:endParaRPr lang="en-US" altLang="en-US"/>
          </a:p>
        </p:txBody>
      </p:sp>
      <p:sp>
        <p:nvSpPr>
          <p:cNvPr id="6" name="Footer Placeholder 2">
            <a:extLst>
              <a:ext uri="{FF2B5EF4-FFF2-40B4-BE49-F238E27FC236}">
                <a16:creationId xmlns:a16="http://schemas.microsoft.com/office/drawing/2014/main" id="{89525FEE-D793-42A6-8E44-AE2A3D6A663E}"/>
              </a:ext>
            </a:extLst>
          </p:cNvPr>
          <p:cNvSpPr>
            <a:spLocks noGrp="1"/>
          </p:cNvSpPr>
          <p:nvPr>
            <p:ph type="ftr" sz="quarter" idx="14"/>
          </p:nvPr>
        </p:nvSpPr>
        <p:spPr/>
        <p:txBody>
          <a:bodyPr/>
          <a:lstStyle>
            <a:lvl1pPr>
              <a:defRPr/>
            </a:lvl1pPr>
          </a:lstStyle>
          <a:p>
            <a:pPr>
              <a:defRPr/>
            </a:pPr>
            <a:r>
              <a:rPr lang="en-US" altLang="en-US"/>
              <a:t>© AIPLA 2019</a:t>
            </a:r>
          </a:p>
        </p:txBody>
      </p:sp>
    </p:spTree>
    <p:extLst>
      <p:ext uri="{BB962C8B-B14F-4D97-AF65-F5344CB8AC3E}">
        <p14:creationId xmlns:p14="http://schemas.microsoft.com/office/powerpoint/2010/main" val="215062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09600"/>
          </a:xfrm>
        </p:spPr>
        <p:txBody>
          <a:bodyPr/>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914400" y="2057400"/>
            <a:ext cx="7772400" cy="4038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5" name="Footer Placeholder 2">
            <a:extLst>
              <a:ext uri="{FF2B5EF4-FFF2-40B4-BE49-F238E27FC236}">
                <a16:creationId xmlns:a16="http://schemas.microsoft.com/office/drawing/2014/main" id="{A2608F3E-0D34-46D3-83A1-383667E7BF0B}"/>
              </a:ext>
            </a:extLst>
          </p:cNvPr>
          <p:cNvSpPr>
            <a:spLocks noGrp="1"/>
          </p:cNvSpPr>
          <p:nvPr>
            <p:ph type="ftr" sz="quarter" idx="13"/>
          </p:nvPr>
        </p:nvSpPr>
        <p:spPr/>
        <p:txBody>
          <a:bodyPr/>
          <a:lstStyle>
            <a:lvl1pPr>
              <a:defRPr/>
            </a:lvl1pPr>
          </a:lstStyle>
          <a:p>
            <a:pPr>
              <a:defRPr/>
            </a:pPr>
            <a:r>
              <a:rPr lang="en-US" altLang="en-US"/>
              <a:t>© AIPLA 2019</a:t>
            </a:r>
          </a:p>
        </p:txBody>
      </p:sp>
      <p:sp>
        <p:nvSpPr>
          <p:cNvPr id="6" name="Slide Number Placeholder 22">
            <a:extLst>
              <a:ext uri="{FF2B5EF4-FFF2-40B4-BE49-F238E27FC236}">
                <a16:creationId xmlns:a16="http://schemas.microsoft.com/office/drawing/2014/main" id="{F25A05FC-690B-43A5-89E9-4ACC12CF4C6C}"/>
              </a:ext>
            </a:extLst>
          </p:cNvPr>
          <p:cNvSpPr>
            <a:spLocks noGrp="1"/>
          </p:cNvSpPr>
          <p:nvPr>
            <p:ph type="sldNum" sz="quarter" idx="14"/>
          </p:nvPr>
        </p:nvSpPr>
        <p:spPr/>
        <p:txBody>
          <a:bodyPr/>
          <a:lstStyle>
            <a:lvl1pPr>
              <a:defRPr/>
            </a:lvl1pPr>
          </a:lstStyle>
          <a:p>
            <a:fld id="{C3E31A96-123F-48E6-A80B-C74C7AF5D276}" type="slidenum">
              <a:rPr lang="en-US" altLang="en-US"/>
              <a:pPr/>
              <a:t>‹#›</a:t>
            </a:fld>
            <a:endParaRPr lang="en-US" altLang="en-US"/>
          </a:p>
        </p:txBody>
      </p:sp>
    </p:spTree>
    <p:extLst>
      <p:ext uri="{BB962C8B-B14F-4D97-AF65-F5344CB8AC3E}">
        <p14:creationId xmlns:p14="http://schemas.microsoft.com/office/powerpoint/2010/main" val="2276639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107BFD07-FE49-42BC-9A49-60E0A2A32BC2}"/>
              </a:ext>
            </a:extLst>
          </p:cNvPr>
          <p:cNvSpPr>
            <a:spLocks noGrp="1"/>
          </p:cNvSpPr>
          <p:nvPr>
            <p:ph type="title"/>
          </p:nvPr>
        </p:nvSpPr>
        <p:spPr bwMode="auto">
          <a:xfrm>
            <a:off x="914400" y="1447800"/>
            <a:ext cx="777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0747E7FD-48E6-4818-8BFD-AA1A98FFFD5B}"/>
              </a:ext>
            </a:extLst>
          </p:cNvPr>
          <p:cNvSpPr>
            <a:spLocks noGrp="1"/>
          </p:cNvSpPr>
          <p:nvPr>
            <p:ph type="body" idx="1"/>
          </p:nvPr>
        </p:nvSpPr>
        <p:spPr bwMode="auto">
          <a:xfrm>
            <a:off x="914400" y="22098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a:extLst>
              <a:ext uri="{FF2B5EF4-FFF2-40B4-BE49-F238E27FC236}">
                <a16:creationId xmlns:a16="http://schemas.microsoft.com/office/drawing/2014/main" id="{DD150A7C-F95D-41A8-802D-23D596B76FE8}"/>
              </a:ext>
            </a:extLst>
          </p:cNvPr>
          <p:cNvSpPr>
            <a:spLocks noGrp="1"/>
          </p:cNvSpPr>
          <p:nvPr>
            <p:ph type="ftr" sz="quarter" idx="3"/>
          </p:nvPr>
        </p:nvSpPr>
        <p:spPr>
          <a:xfrm>
            <a:off x="7391400" y="6172200"/>
            <a:ext cx="1905000" cy="457200"/>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rgbClr val="0070B0"/>
                </a:solidFill>
                <a:latin typeface="Century Gothic" pitchFamily="34" charset="0"/>
              </a:defRPr>
            </a:lvl1pPr>
          </a:lstStyle>
          <a:p>
            <a:pPr>
              <a:defRPr/>
            </a:pPr>
            <a:r>
              <a:rPr lang="en-US" altLang="en-US"/>
              <a:t>© AIPLA 2019</a:t>
            </a:r>
          </a:p>
        </p:txBody>
      </p:sp>
      <p:sp>
        <p:nvSpPr>
          <p:cNvPr id="23" name="Slide Number Placeholder 22">
            <a:extLst>
              <a:ext uri="{FF2B5EF4-FFF2-40B4-BE49-F238E27FC236}">
                <a16:creationId xmlns:a16="http://schemas.microsoft.com/office/drawing/2014/main" id="{722DAE86-B8FA-41CC-9331-7154723265B5}"/>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Century Gothic" panose="020B0502020202020204" pitchFamily="34" charset="0"/>
              </a:defRPr>
            </a:lvl1pPr>
          </a:lstStyle>
          <a:p>
            <a:fld id="{076B49F8-7AC9-474C-9B23-693B0BD829B6}" type="slidenum">
              <a:rPr lang="en-US" altLang="en-US"/>
              <a:pPr/>
              <a:t>‹#›</a:t>
            </a:fld>
            <a:endParaRPr lang="en-US" altLang="en-US"/>
          </a:p>
        </p:txBody>
      </p:sp>
      <p:sp>
        <p:nvSpPr>
          <p:cNvPr id="7" name="Rectangle 6">
            <a:extLst>
              <a:ext uri="{FF2B5EF4-FFF2-40B4-BE49-F238E27FC236}">
                <a16:creationId xmlns:a16="http://schemas.microsoft.com/office/drawing/2014/main" id="{0D58B6E0-A021-4228-9CDF-05D441855FC8}"/>
              </a:ext>
            </a:extLst>
          </p:cNvPr>
          <p:cNvSpPr/>
          <p:nvPr userDrawn="1"/>
        </p:nvSpPr>
        <p:spPr>
          <a:xfrm>
            <a:off x="0" y="228600"/>
            <a:ext cx="9144000" cy="762000"/>
          </a:xfrm>
          <a:prstGeom prst="rect">
            <a:avLst/>
          </a:prstGeom>
          <a:solidFill>
            <a:srgbClr val="D05B2C"/>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5">
            <a:extLst>
              <a:ext uri="{FF2B5EF4-FFF2-40B4-BE49-F238E27FC236}">
                <a16:creationId xmlns:a16="http://schemas.microsoft.com/office/drawing/2014/main" id="{8491C157-14CC-4CE5-A77C-E647650DF963}"/>
              </a:ext>
            </a:extLst>
          </p:cNvPr>
          <p:cNvPicPr>
            <a:picLocks noChangeAspect="1"/>
          </p:cNvPicPr>
          <p:nvPr userDrawn="1"/>
        </p:nvPicPr>
        <p:blipFill>
          <a:blip r:embed="rId13"/>
          <a:srcRect/>
          <a:stretch>
            <a:fillRect/>
          </a:stretch>
        </p:blipFill>
        <p:spPr bwMode="auto">
          <a:xfrm>
            <a:off x="-228600" y="381000"/>
            <a:ext cx="4035425" cy="555625"/>
          </a:xfrm>
          <a:prstGeom prst="rect">
            <a:avLst/>
          </a:prstGeom>
          <a:noFill/>
          <a:ln>
            <a:noFill/>
          </a:ln>
          <a:effectLst>
            <a:outerShdw blurRad="50800" dist="38100" dir="3600019"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
            <a:extLst>
              <a:ext uri="{FF2B5EF4-FFF2-40B4-BE49-F238E27FC236}">
                <a16:creationId xmlns:a16="http://schemas.microsoft.com/office/drawing/2014/main" id="{7AF297DC-4BB2-44CD-907C-4F24FC876CC7}"/>
              </a:ext>
            </a:extLst>
          </p:cNvPr>
          <p:cNvSpPr txBox="1">
            <a:spLocks noChangeArrowheads="1"/>
          </p:cNvSpPr>
          <p:nvPr userDrawn="1"/>
        </p:nvSpPr>
        <p:spPr bwMode="auto">
          <a:xfrm>
            <a:off x="6210300" y="376238"/>
            <a:ext cx="278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2400">
                <a:solidFill>
                  <a:schemeClr val="bg1"/>
                </a:solidFill>
                <a:latin typeface="Century Gothic" panose="020B0502020202020204" pitchFamily="34" charset="0"/>
              </a:rPr>
              <a:t>www.aipla.org</a:t>
            </a:r>
          </a:p>
        </p:txBody>
      </p:sp>
    </p:spTree>
  </p:cSld>
  <p:clrMap bg1="lt1" tx1="dk1" bg2="lt2" tx2="dk2" accent1="accent1" accent2="accent2" accent3="accent3" accent4="accent4" accent5="accent5" accent6="accent6" hlink="hlink" folHlink="folHlink"/>
  <p:sldLayoutIdLst>
    <p:sldLayoutId id="2147484003" r:id="rId1"/>
    <p:sldLayoutId id="2147483995" r:id="rId2"/>
    <p:sldLayoutId id="2147483996" r:id="rId3"/>
    <p:sldLayoutId id="2147483997" r:id="rId4"/>
    <p:sldLayoutId id="2147483998" r:id="rId5"/>
    <p:sldLayoutId id="2147483999" r:id="rId6"/>
    <p:sldLayoutId id="2147484000" r:id="rId7"/>
    <p:sldLayoutId id="2147484004" r:id="rId8"/>
    <p:sldLayoutId id="2147484001" r:id="rId9"/>
    <p:sldLayoutId id="2147484002" r:id="rId10"/>
  </p:sldLayoutIdLst>
  <p:hf hdr="0" dt="0"/>
  <p:txStyles>
    <p:titleStyle>
      <a:lvl1pPr algn="l" rtl="0" eaLnBrk="0" fontAlgn="base" hangingPunct="0">
        <a:spcBef>
          <a:spcPct val="0"/>
        </a:spcBef>
        <a:spcAft>
          <a:spcPct val="0"/>
        </a:spcAft>
        <a:defRPr sz="4000" kern="1200">
          <a:solidFill>
            <a:srgbClr val="21254F"/>
          </a:solidFill>
          <a:latin typeface="Century Gothic"/>
          <a:ea typeface="ＭＳ Ｐゴシック" charset="0"/>
          <a:cs typeface="Century Gothic"/>
        </a:defRPr>
      </a:lvl1pPr>
      <a:lvl2pPr algn="l" rtl="0" eaLnBrk="0" fontAlgn="base" hangingPunct="0">
        <a:spcBef>
          <a:spcPct val="0"/>
        </a:spcBef>
        <a:spcAft>
          <a:spcPct val="0"/>
        </a:spcAft>
        <a:defRPr sz="4000">
          <a:solidFill>
            <a:srgbClr val="21254F"/>
          </a:solidFill>
          <a:latin typeface="Century Gothic" charset="0"/>
          <a:ea typeface="ＭＳ Ｐゴシック" charset="0"/>
          <a:cs typeface="Century Gothic" pitchFamily="34" charset="0"/>
        </a:defRPr>
      </a:lvl2pPr>
      <a:lvl3pPr algn="l" rtl="0" eaLnBrk="0" fontAlgn="base" hangingPunct="0">
        <a:spcBef>
          <a:spcPct val="0"/>
        </a:spcBef>
        <a:spcAft>
          <a:spcPct val="0"/>
        </a:spcAft>
        <a:defRPr sz="4000">
          <a:solidFill>
            <a:srgbClr val="21254F"/>
          </a:solidFill>
          <a:latin typeface="Century Gothic" charset="0"/>
          <a:ea typeface="ＭＳ Ｐゴシック" charset="0"/>
          <a:cs typeface="Century Gothic" pitchFamily="34" charset="0"/>
        </a:defRPr>
      </a:lvl3pPr>
      <a:lvl4pPr algn="l" rtl="0" eaLnBrk="0" fontAlgn="base" hangingPunct="0">
        <a:spcBef>
          <a:spcPct val="0"/>
        </a:spcBef>
        <a:spcAft>
          <a:spcPct val="0"/>
        </a:spcAft>
        <a:defRPr sz="4000">
          <a:solidFill>
            <a:srgbClr val="21254F"/>
          </a:solidFill>
          <a:latin typeface="Century Gothic" charset="0"/>
          <a:ea typeface="ＭＳ Ｐゴシック" charset="0"/>
          <a:cs typeface="Century Gothic" pitchFamily="34" charset="0"/>
        </a:defRPr>
      </a:lvl4pPr>
      <a:lvl5pPr algn="l" rtl="0" eaLnBrk="0" fontAlgn="base" hangingPunct="0">
        <a:spcBef>
          <a:spcPct val="0"/>
        </a:spcBef>
        <a:spcAft>
          <a:spcPct val="0"/>
        </a:spcAft>
        <a:defRPr sz="4000">
          <a:solidFill>
            <a:srgbClr val="21254F"/>
          </a:solidFill>
          <a:latin typeface="Century Gothic" charset="0"/>
          <a:ea typeface="ＭＳ Ｐゴシック" charset="0"/>
          <a:cs typeface="Century Gothic"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rgbClr val="21254F"/>
          </a:solidFill>
          <a:latin typeface="Century Gothic"/>
          <a:ea typeface="ＭＳ Ｐゴシック" charset="0"/>
          <a:cs typeface="Century Gothic"/>
        </a:defRPr>
      </a:lvl1pPr>
      <a:lvl2pPr marL="547688" indent="-228600" algn="l" rtl="0" eaLnBrk="0" fontAlgn="base" hangingPunct="0">
        <a:spcBef>
          <a:spcPts val="375"/>
        </a:spcBef>
        <a:spcAft>
          <a:spcPct val="0"/>
        </a:spcAft>
        <a:buClr>
          <a:schemeClr val="accent1"/>
        </a:buClr>
        <a:buSzPct val="85000"/>
        <a:buFont typeface="Wingdings" panose="05000000000000000000" pitchFamily="2" charset="2"/>
        <a:buChar char="§"/>
        <a:defRPr sz="2400" kern="1200">
          <a:solidFill>
            <a:srgbClr val="21254F"/>
          </a:solidFill>
          <a:latin typeface="Century Gothic"/>
          <a:ea typeface="ＭＳ Ｐゴシック" charset="0"/>
          <a:cs typeface="Century Gothic"/>
        </a:defRPr>
      </a:lvl2pPr>
      <a:lvl3pPr marL="822325" indent="-228600" algn="l" rtl="0" eaLnBrk="0" fontAlgn="base" hangingPunct="0">
        <a:lnSpc>
          <a:spcPct val="80000"/>
        </a:lnSpc>
        <a:spcBef>
          <a:spcPts val="375"/>
        </a:spcBef>
        <a:spcAft>
          <a:spcPct val="0"/>
        </a:spcAft>
        <a:buClr>
          <a:schemeClr val="accent1"/>
        </a:buClr>
        <a:buSzPct val="85000"/>
        <a:buFont typeface="Courier New" panose="02070309020205020404" pitchFamily="49" charset="0"/>
        <a:buChar char="o"/>
        <a:defRPr sz="2000" i="1" kern="1200">
          <a:solidFill>
            <a:srgbClr val="21254F"/>
          </a:solidFill>
          <a:latin typeface="Century Gothic"/>
          <a:ea typeface="ＭＳ Ｐゴシック" charset="0"/>
          <a:cs typeface="Century Gothic"/>
        </a:defRPr>
      </a:lvl3pPr>
      <a:lvl4pPr marL="1096963" indent="-228600" algn="l" rtl="0" eaLnBrk="0" fontAlgn="base" hangingPunct="0">
        <a:spcBef>
          <a:spcPts val="375"/>
        </a:spcBef>
        <a:spcAft>
          <a:spcPct val="0"/>
        </a:spcAft>
        <a:buClr>
          <a:schemeClr val="accent1"/>
        </a:buClr>
        <a:buSzPct val="50000"/>
        <a:buFont typeface="Wingdings" panose="05000000000000000000" pitchFamily="2" charset="2"/>
        <a:buChar char="q"/>
        <a:defRPr kern="1200">
          <a:solidFill>
            <a:srgbClr val="21254F"/>
          </a:solidFill>
          <a:latin typeface="Century Gothic"/>
          <a:ea typeface="ＭＳ Ｐゴシック" charset="0"/>
          <a:cs typeface="Century Gothic"/>
        </a:defRPr>
      </a:lvl4pPr>
      <a:lvl5pPr marL="1371600" indent="-228600" algn="l" rtl="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kern="1200">
          <a:solidFill>
            <a:schemeClr val="tx1"/>
          </a:solidFill>
          <a:latin typeface="Century Gothic"/>
          <a:ea typeface="ＭＳ Ｐゴシック" charset="0"/>
          <a:cs typeface="Century Gothic"/>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embership@aipla.org" TargetMode="External"/><Relationship Id="rId2" Type="http://schemas.openxmlformats.org/officeDocument/2006/relationships/hyperlink" Target="http://www.aipl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7">
            <a:extLst>
              <a:ext uri="{FF2B5EF4-FFF2-40B4-BE49-F238E27FC236}">
                <a16:creationId xmlns:a16="http://schemas.microsoft.com/office/drawing/2014/main" id="{0FAA15D8-9D01-4289-8754-658A202AF968}"/>
              </a:ext>
            </a:extLst>
          </p:cNvPr>
          <p:cNvSpPr>
            <a:spLocks noGrp="1"/>
          </p:cNvSpPr>
          <p:nvPr>
            <p:ph type="subTitle" idx="1"/>
          </p:nvPr>
        </p:nvSpPr>
        <p:spPr/>
        <p:txBody>
          <a:bodyPr/>
          <a:lstStyle/>
          <a:p>
            <a:r>
              <a:rPr lang="en-US" altLang="en-US">
                <a:latin typeface="Century Gothic" panose="020B0502020202020204" pitchFamily="34" charset="0"/>
                <a:ea typeface="ＭＳ Ｐゴシック" panose="020B0600070205080204" pitchFamily="34" charset="-128"/>
                <a:cs typeface="Century Gothic" panose="020B0502020202020204" pitchFamily="34" charset="0"/>
              </a:rPr>
              <a:t>Raising the bar…taking IP practitioners to new heights</a:t>
            </a:r>
          </a:p>
        </p:txBody>
      </p:sp>
      <p:sp>
        <p:nvSpPr>
          <p:cNvPr id="4099" name="Title 6">
            <a:extLst>
              <a:ext uri="{FF2B5EF4-FFF2-40B4-BE49-F238E27FC236}">
                <a16:creationId xmlns:a16="http://schemas.microsoft.com/office/drawing/2014/main" id="{DF2291A5-DCE0-4843-A644-58F3CBF2D988}"/>
              </a:ext>
            </a:extLst>
          </p:cNvPr>
          <p:cNvSpPr>
            <a:spLocks noGrp="1"/>
          </p:cNvSpPr>
          <p:nvPr>
            <p:ph type="ctrTitle"/>
          </p:nvPr>
        </p:nvSpPr>
        <p:spPr>
          <a:xfrm>
            <a:off x="404813" y="457200"/>
            <a:ext cx="8342312" cy="1470025"/>
          </a:xfrm>
        </p:spPr>
        <p:txBody>
          <a:bodyPr/>
          <a:lstStyle/>
          <a:p>
            <a:r>
              <a:rPr altLang="en-US">
                <a:latin typeface="Century Gothic" panose="020B0502020202020204" pitchFamily="34" charset="0"/>
                <a:ea typeface="ＭＳ Ｐゴシック" panose="020B0600070205080204" pitchFamily="34" charset="-128"/>
                <a:cs typeface="Century Gothic" panose="020B0502020202020204" pitchFamily="34" charset="0"/>
              </a:rPr>
              <a:t>The American Intellectual Property Association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B1FC62D4-6FBC-40B5-9EB1-FD836B916D6C}"/>
              </a:ext>
            </a:extLst>
          </p:cNvPr>
          <p:cNvSpPr>
            <a:spLocks noGrp="1"/>
          </p:cNvSpPr>
          <p:nvPr>
            <p:ph sz="quarter" idx="1"/>
          </p:nvPr>
        </p:nvSpPr>
        <p:spPr>
          <a:xfrm>
            <a:off x="914400" y="2514600"/>
            <a:ext cx="7772400" cy="1752600"/>
          </a:xfrm>
        </p:spPr>
        <p:txBody>
          <a:bodyPr/>
          <a:lstStyle/>
          <a:p>
            <a:r>
              <a:rPr lang="en-US" altLang="en-US" sz="2800">
                <a:latin typeface="Gotham Light" panose="02000603030000020004" pitchFamily="2" charset="0"/>
                <a:ea typeface="ＭＳ Ｐゴシック" panose="020B0600070205080204" pitchFamily="34" charset="-128"/>
                <a:cs typeface="Century Gothic" panose="020B0502020202020204" pitchFamily="34" charset="0"/>
              </a:rPr>
              <a:t>Online Membership Directory</a:t>
            </a:r>
          </a:p>
          <a:p>
            <a:r>
              <a:rPr lang="en-US" altLang="en-US" sz="2800">
                <a:latin typeface="Gotham Light" panose="02000603030000020004" pitchFamily="2" charset="0"/>
                <a:ea typeface="ＭＳ Ｐゴシック" panose="020B0600070205080204" pitchFamily="34" charset="-128"/>
                <a:cs typeface="Century Gothic" panose="020B0502020202020204" pitchFamily="34" charset="0"/>
              </a:rPr>
              <a:t>60+ committees </a:t>
            </a:r>
          </a:p>
          <a:p>
            <a:pPr lvl="1"/>
            <a:r>
              <a:rPr lang="en-US" altLang="en-US">
                <a:latin typeface="Gotham Light" panose="02000603030000020004" pitchFamily="2" charset="0"/>
                <a:ea typeface="ＭＳ Ｐゴシック" panose="020B0600070205080204" pitchFamily="34" charset="-128"/>
                <a:cs typeface="Century Gothic" panose="020B0502020202020204" pitchFamily="34" charset="0"/>
              </a:rPr>
              <a:t>Substantive </a:t>
            </a:r>
          </a:p>
          <a:p>
            <a:pPr lvl="1"/>
            <a:r>
              <a:rPr lang="en-US" altLang="en-US">
                <a:latin typeface="Gotham Light" panose="02000603030000020004" pitchFamily="2" charset="0"/>
                <a:ea typeface="ＭＳ Ｐゴシック" panose="020B0600070205080204" pitchFamily="34" charset="-128"/>
                <a:cs typeface="Century Gothic" panose="020B0502020202020204" pitchFamily="34" charset="0"/>
              </a:rPr>
              <a:t>Practice-oriented</a:t>
            </a:r>
          </a:p>
          <a:p>
            <a:r>
              <a:rPr lang="en-US" altLang="en-US" sz="2800">
                <a:latin typeface="Gotham Light" panose="02000603030000020004" pitchFamily="2" charset="0"/>
                <a:ea typeface="ＭＳ Ｐゴシック" panose="020B0600070205080204" pitchFamily="34" charset="-128"/>
                <a:cs typeface="Century Gothic" panose="020B0502020202020204" pitchFamily="34" charset="0"/>
              </a:rPr>
              <a:t>Meetings and events</a:t>
            </a:r>
          </a:p>
          <a:p>
            <a:pPr lvl="1"/>
            <a:r>
              <a:rPr lang="en-US" altLang="en-US">
                <a:latin typeface="Gotham Light" panose="02000603030000020004" pitchFamily="2" charset="0"/>
                <a:ea typeface="ＭＳ Ｐゴシック" panose="020B0600070205080204" pitchFamily="34" charset="-128"/>
                <a:cs typeface="Century Gothic" panose="020B0502020202020204" pitchFamily="34" charset="0"/>
              </a:rPr>
              <a:t>Virtual </a:t>
            </a:r>
          </a:p>
          <a:p>
            <a:pPr lvl="1"/>
            <a:r>
              <a:rPr lang="en-US" altLang="en-US">
                <a:latin typeface="Gotham Light" panose="02000603030000020004" pitchFamily="2" charset="0"/>
                <a:ea typeface="ＭＳ Ｐゴシック" panose="020B0600070205080204" pitchFamily="34" charset="-128"/>
                <a:cs typeface="Century Gothic" panose="020B0502020202020204" pitchFamily="34" charset="0"/>
              </a:rPr>
              <a:t>Face-to-face</a:t>
            </a:r>
          </a:p>
        </p:txBody>
      </p:sp>
      <p:sp>
        <p:nvSpPr>
          <p:cNvPr id="14339" name="Text Placeholder 2">
            <a:extLst>
              <a:ext uri="{FF2B5EF4-FFF2-40B4-BE49-F238E27FC236}">
                <a16:creationId xmlns:a16="http://schemas.microsoft.com/office/drawing/2014/main" id="{73ECFA0E-884B-47C1-A900-A73D25256809}"/>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4340" name="Title 3">
            <a:extLst>
              <a:ext uri="{FF2B5EF4-FFF2-40B4-BE49-F238E27FC236}">
                <a16:creationId xmlns:a16="http://schemas.microsoft.com/office/drawing/2014/main" id="{E8A1B3B2-328A-4A0E-911E-04425DE48A2F}"/>
              </a:ext>
            </a:extLst>
          </p:cNvPr>
          <p:cNvSpPr>
            <a:spLocks noGrp="1"/>
          </p:cNvSpPr>
          <p:nvPr>
            <p:ph type="title"/>
          </p:nvPr>
        </p:nvSpPr>
        <p:spPr>
          <a:xfrm>
            <a:off x="914400" y="1630363"/>
            <a:ext cx="7772400" cy="731837"/>
          </a:xfrm>
        </p:spPr>
        <p:txBody>
          <a:bodyPr/>
          <a:lstStyle/>
          <a:p>
            <a:r>
              <a:rPr lang="en-US" altLang="en-US" dirty="0">
                <a:latin typeface="Gotham Book" pitchFamily="2" charset="0"/>
                <a:ea typeface="ＭＳ Ｐゴシック" panose="020B0600070205080204" pitchFamily="34" charset="-128"/>
                <a:cs typeface="Century Gothic" panose="020B0502020202020204" pitchFamily="34" charset="0"/>
              </a:rPr>
              <a:t>Networking</a:t>
            </a:r>
            <a:br>
              <a:rPr lang="en-US" altLang="en-US" dirty="0">
                <a:latin typeface="Gotham Book" pitchFamily="2" charset="0"/>
                <a:ea typeface="ＭＳ Ｐゴシック" panose="020B0600070205080204" pitchFamily="34" charset="-128"/>
                <a:cs typeface="Century Gothic" panose="020B0502020202020204" pitchFamily="34" charset="0"/>
              </a:rPr>
            </a:br>
            <a:r>
              <a:rPr lang="en-US" altLang="en-US" sz="3000" i="1" dirty="0">
                <a:latin typeface="Gotham Book" pitchFamily="2" charset="0"/>
                <a:ea typeface="ＭＳ Ｐゴシック" panose="020B0600070205080204" pitchFamily="34" charset="-128"/>
                <a:cs typeface="Century Gothic" panose="020B0502020202020204" pitchFamily="34" charset="0"/>
              </a:rPr>
              <a:t>Build a trusted global network</a:t>
            </a:r>
          </a:p>
        </p:txBody>
      </p:sp>
      <p:sp>
        <p:nvSpPr>
          <p:cNvPr id="14341" name="Slide Number Placeholder 4">
            <a:extLst>
              <a:ext uri="{FF2B5EF4-FFF2-40B4-BE49-F238E27FC236}">
                <a16:creationId xmlns:a16="http://schemas.microsoft.com/office/drawing/2014/main" id="{AE4E1D5E-4D81-47B7-BB0B-FC2C802E624C}"/>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DD19C5F5-3CA2-4B11-BB1C-024551A9E890}" type="slidenum">
              <a:rPr lang="en-US" altLang="en-US" sz="1400">
                <a:solidFill>
                  <a:srgbClr val="FFFFFF"/>
                </a:solidFill>
              </a:rPr>
              <a:pPr>
                <a:spcBef>
                  <a:spcPct val="0"/>
                </a:spcBef>
                <a:buClrTx/>
                <a:buSzTx/>
                <a:buFontTx/>
                <a:buNone/>
              </a:pPr>
              <a:t>10</a:t>
            </a:fld>
            <a:endParaRPr lang="en-US" altLang="en-US" sz="1400">
              <a:solidFill>
                <a:srgbClr val="FFFFFF"/>
              </a:solidFill>
            </a:endParaRPr>
          </a:p>
        </p:txBody>
      </p:sp>
      <p:sp>
        <p:nvSpPr>
          <p:cNvPr id="14342" name="Footer Placeholder 5">
            <a:extLst>
              <a:ext uri="{FF2B5EF4-FFF2-40B4-BE49-F238E27FC236}">
                <a16:creationId xmlns:a16="http://schemas.microsoft.com/office/drawing/2014/main" id="{CCCF6831-E6E4-4804-A7F1-C179797DCADC}"/>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id="{CA87C7B9-6956-45F6-94C7-771DF699D29A}"/>
              </a:ext>
            </a:extLst>
          </p:cNvPr>
          <p:cNvSpPr>
            <a:spLocks noGrp="1"/>
          </p:cNvSpPr>
          <p:nvPr>
            <p:ph sz="quarter" idx="1"/>
          </p:nvPr>
        </p:nvSpPr>
        <p:spPr>
          <a:xfrm>
            <a:off x="914400" y="3124200"/>
            <a:ext cx="7772400" cy="3047999"/>
          </a:xfrm>
        </p:spPr>
        <p:txBody>
          <a:bodyPr/>
          <a:lstStyle/>
          <a:p>
            <a:r>
              <a:rPr lang="en-US" altLang="en-US" b="1" i="1" dirty="0">
                <a:latin typeface="Gotham Light" panose="02000603030000020004" pitchFamily="2" charset="0"/>
                <a:ea typeface="ＭＳ Ｐゴシック" panose="020B0600070205080204" pitchFamily="34" charset="-128"/>
                <a:cs typeface="Century Gothic" panose="020B0502020202020204" pitchFamily="34" charset="0"/>
              </a:rPr>
              <a:t>The Report of the Economic Survey </a:t>
            </a:r>
            <a:r>
              <a:rPr lang="en-US" altLang="en-US" dirty="0">
                <a:latin typeface="Gotham Light" panose="02000603030000020004" pitchFamily="2" charset="0"/>
                <a:ea typeface="ＭＳ Ｐゴシック" panose="020B0600070205080204" pitchFamily="34" charset="-128"/>
                <a:cs typeface="Century Gothic" panose="020B0502020202020204" pitchFamily="34" charset="0"/>
              </a:rPr>
              <a:t>– </a:t>
            </a:r>
            <a:r>
              <a:rPr lang="en-US" altLang="en-US" sz="2000" dirty="0">
                <a:latin typeface="Gotham Light" panose="02000603030000020004" pitchFamily="2" charset="0"/>
                <a:ea typeface="ＭＳ Ｐゴシック" panose="020B0600070205080204" pitchFamily="34" charset="-128"/>
                <a:cs typeface="Century Gothic" panose="020B0502020202020204" pitchFamily="34" charset="0"/>
              </a:rPr>
              <a:t>a comprehensive analysis on the business of IP law practice (a $495 value)</a:t>
            </a:r>
          </a:p>
          <a:p>
            <a:r>
              <a:rPr lang="en-US" altLang="en-US" b="1" i="1" dirty="0">
                <a:latin typeface="Gotham Light" panose="02000603030000020004" pitchFamily="2" charset="0"/>
                <a:ea typeface="ＭＳ Ｐゴシック" panose="020B0600070205080204" pitchFamily="34" charset="-128"/>
                <a:cs typeface="Century Gothic" panose="020B0502020202020204" pitchFamily="34" charset="0"/>
              </a:rPr>
              <a:t>AIPLA Newsstand</a:t>
            </a:r>
            <a:r>
              <a:rPr lang="en-US" altLang="en-US" b="1" dirty="0">
                <a:latin typeface="Gotham Light" panose="02000603030000020004" pitchFamily="2" charset="0"/>
                <a:ea typeface="ＭＳ Ｐゴシック" panose="020B0600070205080204" pitchFamily="34" charset="-128"/>
                <a:cs typeface="Century Gothic" panose="020B0502020202020204" pitchFamily="34" charset="0"/>
              </a:rPr>
              <a:t> </a:t>
            </a:r>
            <a:r>
              <a:rPr lang="en-US" altLang="en-US" dirty="0">
                <a:latin typeface="Gotham Light" panose="02000603030000020004" pitchFamily="2" charset="0"/>
                <a:ea typeface="ＭＳ Ｐゴシック" panose="020B0600070205080204" pitchFamily="34" charset="-128"/>
                <a:cs typeface="Century Gothic" panose="020B0502020202020204" pitchFamily="34" charset="0"/>
              </a:rPr>
              <a:t>– </a:t>
            </a:r>
            <a:r>
              <a:rPr lang="en-US" altLang="en-US" sz="2000" dirty="0">
                <a:latin typeface="Gotham Light" panose="02000603030000020004" pitchFamily="2" charset="0"/>
                <a:ea typeface="ＭＳ Ｐゴシック" panose="020B0600070205080204" pitchFamily="34" charset="-128"/>
                <a:cs typeface="Century Gothic" panose="020B0502020202020204" pitchFamily="34" charset="0"/>
              </a:rPr>
              <a:t>the latest news and information on industry happenings and trends</a:t>
            </a:r>
          </a:p>
          <a:p>
            <a:r>
              <a:rPr lang="en-US" altLang="en-US" b="1" i="1" dirty="0">
                <a:latin typeface="Gotham Light" panose="02000603030000020004" pitchFamily="2" charset="0"/>
                <a:ea typeface="ＭＳ Ｐゴシック" panose="020B0600070205080204" pitchFamily="34" charset="-128"/>
                <a:cs typeface="Century Gothic" panose="020B0502020202020204" pitchFamily="34" charset="0"/>
              </a:rPr>
              <a:t>AIPLA Direct</a:t>
            </a:r>
            <a:r>
              <a:rPr lang="en-US" altLang="en-US" dirty="0">
                <a:latin typeface="Gotham Light" panose="02000603030000020004" pitchFamily="2" charset="0"/>
                <a:ea typeface="ＭＳ Ｐゴシック" panose="020B0600070205080204" pitchFamily="34" charset="-128"/>
                <a:cs typeface="Century Gothic" panose="020B0502020202020204" pitchFamily="34" charset="0"/>
              </a:rPr>
              <a:t> –</a:t>
            </a:r>
            <a:r>
              <a:rPr lang="en-US" altLang="en-US" sz="2000" dirty="0">
                <a:latin typeface="Gotham Light" panose="02000603030000020004" pitchFamily="2" charset="0"/>
                <a:ea typeface="ＭＳ Ｐゴシック" panose="020B0600070205080204" pitchFamily="34" charset="-128"/>
                <a:cs typeface="Century Gothic" panose="020B0502020202020204" pitchFamily="34" charset="0"/>
              </a:rPr>
              <a:t>timely, topical updates on the latest legislative and regulatory decisions</a:t>
            </a:r>
          </a:p>
          <a:p>
            <a:endParaRPr lang="en-US" altLang="en-US" sz="2800" dirty="0">
              <a:latin typeface="Gotham Light" panose="02000603030000020004" pitchFamily="2" charset="0"/>
              <a:ea typeface="ＭＳ Ｐゴシック" panose="020B0600070205080204" pitchFamily="34" charset="-128"/>
              <a:cs typeface="Century Gothic" panose="020B0502020202020204" pitchFamily="34" charset="0"/>
            </a:endParaRPr>
          </a:p>
        </p:txBody>
      </p:sp>
      <p:sp>
        <p:nvSpPr>
          <p:cNvPr id="15363" name="Text Placeholder 2">
            <a:extLst>
              <a:ext uri="{FF2B5EF4-FFF2-40B4-BE49-F238E27FC236}">
                <a16:creationId xmlns:a16="http://schemas.microsoft.com/office/drawing/2014/main" id="{11B5C711-4CDF-4E36-9270-096BF4D527C1}"/>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5364" name="Title 3">
            <a:extLst>
              <a:ext uri="{FF2B5EF4-FFF2-40B4-BE49-F238E27FC236}">
                <a16:creationId xmlns:a16="http://schemas.microsoft.com/office/drawing/2014/main" id="{8C1A7D4B-3C4A-4089-A180-FCCB536808F5}"/>
              </a:ext>
            </a:extLst>
          </p:cNvPr>
          <p:cNvSpPr>
            <a:spLocks noGrp="1"/>
          </p:cNvSpPr>
          <p:nvPr>
            <p:ph type="title"/>
          </p:nvPr>
        </p:nvSpPr>
        <p:spPr>
          <a:xfrm>
            <a:off x="914400" y="1592263"/>
            <a:ext cx="7772400" cy="1531936"/>
          </a:xfrm>
        </p:spPr>
        <p:txBody>
          <a:bodyPr/>
          <a:lstStyle/>
          <a:p>
            <a:r>
              <a:rPr lang="en-US" altLang="en-US" dirty="0">
                <a:latin typeface="Gotham Book" pitchFamily="2" charset="0"/>
                <a:ea typeface="ＭＳ Ｐゴシック" panose="020B0600070205080204" pitchFamily="34" charset="-128"/>
                <a:cs typeface="Century Gothic" panose="020B0502020202020204" pitchFamily="34" charset="0"/>
              </a:rPr>
              <a:t>Information </a:t>
            </a:r>
            <a:br>
              <a:rPr lang="en-US" altLang="en-US" dirty="0">
                <a:latin typeface="Gotham Book" pitchFamily="2" charset="0"/>
                <a:ea typeface="ＭＳ Ｐゴシック" panose="020B0600070205080204" pitchFamily="34" charset="-128"/>
                <a:cs typeface="Century Gothic" panose="020B0502020202020204" pitchFamily="34" charset="0"/>
              </a:rPr>
            </a:br>
            <a:r>
              <a:rPr lang="en-US" altLang="en-US" sz="3200" i="1" dirty="0">
                <a:latin typeface="Gotham Book" pitchFamily="2" charset="0"/>
                <a:ea typeface="ＭＳ Ｐゴシック" panose="020B0600070205080204" pitchFamily="34" charset="-128"/>
                <a:cs typeface="Century Gothic" panose="020B0502020202020204" pitchFamily="34" charset="0"/>
              </a:rPr>
              <a:t>Stay current on industry news, best practices, and trends</a:t>
            </a:r>
          </a:p>
        </p:txBody>
      </p:sp>
      <p:sp>
        <p:nvSpPr>
          <p:cNvPr id="15365" name="Slide Number Placeholder 4">
            <a:extLst>
              <a:ext uri="{FF2B5EF4-FFF2-40B4-BE49-F238E27FC236}">
                <a16:creationId xmlns:a16="http://schemas.microsoft.com/office/drawing/2014/main" id="{8768054E-BE9A-41D7-A8A0-A85A621E0B4C}"/>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BF3ACFC5-A794-4406-BC7D-B89EEAD86FAC}" type="slidenum">
              <a:rPr lang="en-US" altLang="en-US" sz="1400">
                <a:solidFill>
                  <a:srgbClr val="FFFFFF"/>
                </a:solidFill>
              </a:rPr>
              <a:pPr>
                <a:spcBef>
                  <a:spcPct val="0"/>
                </a:spcBef>
                <a:buClrTx/>
                <a:buSzTx/>
                <a:buFontTx/>
                <a:buNone/>
              </a:pPr>
              <a:t>11</a:t>
            </a:fld>
            <a:endParaRPr lang="en-US" altLang="en-US" sz="1400">
              <a:solidFill>
                <a:srgbClr val="FFFFFF"/>
              </a:solidFill>
            </a:endParaRPr>
          </a:p>
        </p:txBody>
      </p:sp>
      <p:sp>
        <p:nvSpPr>
          <p:cNvPr id="15366" name="Footer Placeholder 5">
            <a:extLst>
              <a:ext uri="{FF2B5EF4-FFF2-40B4-BE49-F238E27FC236}">
                <a16:creationId xmlns:a16="http://schemas.microsoft.com/office/drawing/2014/main" id="{9488F442-1C37-4C2D-BA02-8DBA30159153}"/>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a:extLst>
              <a:ext uri="{FF2B5EF4-FFF2-40B4-BE49-F238E27FC236}">
                <a16:creationId xmlns:a16="http://schemas.microsoft.com/office/drawing/2014/main" id="{0293EF62-2CDC-4A3C-8EB0-3383298F0CCF}"/>
              </a:ext>
            </a:extLst>
          </p:cNvPr>
          <p:cNvSpPr>
            <a:spLocks noGrp="1"/>
          </p:cNvSpPr>
          <p:nvPr>
            <p:ph sz="quarter" idx="1"/>
          </p:nvPr>
        </p:nvSpPr>
        <p:spPr>
          <a:xfrm>
            <a:off x="914400" y="3124200"/>
            <a:ext cx="7772400" cy="1981200"/>
          </a:xfrm>
        </p:spPr>
        <p:txBody>
          <a:bodyPr/>
          <a:lstStyle/>
          <a:p>
            <a:r>
              <a:rPr lang="en-US" altLang="en-US" sz="2800">
                <a:latin typeface="Gotham Light" panose="02000603030000020004" pitchFamily="2" charset="0"/>
                <a:ea typeface="ＭＳ Ｐゴシック" panose="020B0600070205080204" pitchFamily="34" charset="-128"/>
                <a:cs typeface="Century Gothic" panose="020B0502020202020204" pitchFamily="34" charset="0"/>
              </a:rPr>
              <a:t>AIPLA is the respected expert on intellectual property issues before the </a:t>
            </a:r>
            <a:r>
              <a:rPr lang="en-US" altLang="en-US" sz="2800">
                <a:latin typeface="Gotham Medium" pitchFamily="2" charset="0"/>
                <a:ea typeface="ＭＳ Ｐゴシック" panose="020B0600070205080204" pitchFamily="34" charset="-128"/>
                <a:cs typeface="Century Gothic" panose="020B0502020202020204" pitchFamily="34" charset="0"/>
              </a:rPr>
              <a:t>US Supreme Court</a:t>
            </a:r>
            <a:r>
              <a:rPr lang="en-US" altLang="en-US" sz="2800">
                <a:latin typeface="Gotham Light" panose="02000603030000020004" pitchFamily="2" charset="0"/>
                <a:ea typeface="ＭＳ Ｐゴシック" panose="020B0600070205080204" pitchFamily="34" charset="-128"/>
                <a:cs typeface="Century Gothic" panose="020B0502020202020204" pitchFamily="34" charset="0"/>
              </a:rPr>
              <a:t>, the </a:t>
            </a:r>
            <a:r>
              <a:rPr lang="en-US" altLang="en-US" sz="2800">
                <a:latin typeface="Gotham Medium" pitchFamily="2" charset="0"/>
                <a:ea typeface="ＭＳ Ｐゴシック" panose="020B0600070205080204" pitchFamily="34" charset="-128"/>
                <a:cs typeface="Century Gothic" panose="020B0502020202020204" pitchFamily="34" charset="0"/>
              </a:rPr>
              <a:t>US Congress</a:t>
            </a:r>
            <a:r>
              <a:rPr lang="en-US" altLang="en-US" sz="2800">
                <a:latin typeface="Gotham Light" panose="02000603030000020004" pitchFamily="2" charset="0"/>
                <a:ea typeface="ＭＳ Ｐゴシック" panose="020B0600070205080204" pitchFamily="34" charset="-128"/>
                <a:cs typeface="Century Gothic" panose="020B0502020202020204" pitchFamily="34" charset="0"/>
              </a:rPr>
              <a:t>, the </a:t>
            </a:r>
            <a:r>
              <a:rPr lang="en-US" altLang="en-US" sz="2800">
                <a:latin typeface="Gotham Medium" pitchFamily="2" charset="0"/>
                <a:ea typeface="ＭＳ Ｐゴシック" panose="020B0600070205080204" pitchFamily="34" charset="-128"/>
                <a:cs typeface="Century Gothic" panose="020B0502020202020204" pitchFamily="34" charset="0"/>
              </a:rPr>
              <a:t>US Patent and Trademark Office</a:t>
            </a:r>
            <a:r>
              <a:rPr lang="en-US" altLang="en-US" sz="2800">
                <a:latin typeface="Gotham Light" panose="02000603030000020004" pitchFamily="2" charset="0"/>
                <a:ea typeface="ＭＳ Ｐゴシック" panose="020B0600070205080204" pitchFamily="34" charset="-128"/>
                <a:cs typeface="Century Gothic" panose="020B0502020202020204" pitchFamily="34" charset="0"/>
              </a:rPr>
              <a:t>, and the </a:t>
            </a:r>
            <a:r>
              <a:rPr lang="en-US" altLang="en-US" sz="2800">
                <a:latin typeface="Gotham Medium" pitchFamily="2" charset="0"/>
                <a:ea typeface="ＭＳ Ｐゴシック" panose="020B0600070205080204" pitchFamily="34" charset="-128"/>
                <a:cs typeface="Century Gothic" panose="020B0502020202020204" pitchFamily="34" charset="0"/>
              </a:rPr>
              <a:t>World Intellectual Property Organization</a:t>
            </a:r>
            <a:r>
              <a:rPr lang="en-US" altLang="en-US" sz="2800">
                <a:latin typeface="Gotham Light" panose="02000603030000020004" pitchFamily="2" charset="0"/>
                <a:ea typeface="ＭＳ Ｐゴシック" panose="020B0600070205080204" pitchFamily="34" charset="-128"/>
                <a:cs typeface="Century Gothic" panose="020B0502020202020204" pitchFamily="34" charset="0"/>
              </a:rPr>
              <a:t>. </a:t>
            </a:r>
            <a:r>
              <a:rPr lang="en-US" altLang="en-US" sz="2800">
                <a:latin typeface="Century Gothic" panose="020B0502020202020204" pitchFamily="34" charset="0"/>
                <a:ea typeface="ＭＳ Ｐゴシック" panose="020B0600070205080204" pitchFamily="34" charset="-128"/>
                <a:cs typeface="Century Gothic" panose="020B0502020202020204" pitchFamily="34" charset="0"/>
              </a:rPr>
              <a:t> </a:t>
            </a:r>
          </a:p>
        </p:txBody>
      </p:sp>
      <p:sp>
        <p:nvSpPr>
          <p:cNvPr id="16387" name="Text Placeholder 2">
            <a:extLst>
              <a:ext uri="{FF2B5EF4-FFF2-40B4-BE49-F238E27FC236}">
                <a16:creationId xmlns:a16="http://schemas.microsoft.com/office/drawing/2014/main" id="{DF654866-7E35-46B1-A2C7-78AA74047B6C}"/>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6388" name="Title 3">
            <a:extLst>
              <a:ext uri="{FF2B5EF4-FFF2-40B4-BE49-F238E27FC236}">
                <a16:creationId xmlns:a16="http://schemas.microsoft.com/office/drawing/2014/main" id="{3FA99A0A-2E9F-4E21-B44E-7BC344E89B4B}"/>
              </a:ext>
            </a:extLst>
          </p:cNvPr>
          <p:cNvSpPr>
            <a:spLocks noGrp="1"/>
          </p:cNvSpPr>
          <p:nvPr>
            <p:ph type="title"/>
          </p:nvPr>
        </p:nvSpPr>
        <p:spPr>
          <a:xfrm>
            <a:off x="914400" y="2239963"/>
            <a:ext cx="7772400" cy="731837"/>
          </a:xfrm>
        </p:spPr>
        <p:txBody>
          <a:bodyPr/>
          <a:lstStyle/>
          <a:p>
            <a:r>
              <a:rPr lang="en-US" altLang="en-US">
                <a:latin typeface="Gotham Book" pitchFamily="2" charset="0"/>
                <a:ea typeface="ＭＳ Ｐゴシック" panose="020B0600070205080204" pitchFamily="34" charset="-128"/>
                <a:cs typeface="Century Gothic" panose="020B0502020202020204" pitchFamily="34" charset="0"/>
              </a:rPr>
              <a:t>Advocacy</a:t>
            </a:r>
            <a:br>
              <a:rPr lang="en-US" altLang="en-US">
                <a:latin typeface="Gotham Book" pitchFamily="2" charset="0"/>
                <a:ea typeface="ＭＳ Ｐゴシック" panose="020B0600070205080204" pitchFamily="34" charset="-128"/>
                <a:cs typeface="Century Gothic" panose="020B0502020202020204" pitchFamily="34" charset="0"/>
              </a:rPr>
            </a:br>
            <a:r>
              <a:rPr lang="en-US" altLang="en-US" sz="3000" i="1">
                <a:latin typeface="Gotham Book" pitchFamily="2" charset="0"/>
                <a:ea typeface="ＭＳ Ｐゴシック" panose="020B0600070205080204" pitchFamily="34" charset="-128"/>
                <a:cs typeface="Century Gothic" panose="020B0502020202020204" pitchFamily="34" charset="0"/>
              </a:rPr>
              <a:t>Advance and influence domestic and international IP policy</a:t>
            </a:r>
          </a:p>
        </p:txBody>
      </p:sp>
      <p:sp>
        <p:nvSpPr>
          <p:cNvPr id="16389" name="Slide Number Placeholder 4">
            <a:extLst>
              <a:ext uri="{FF2B5EF4-FFF2-40B4-BE49-F238E27FC236}">
                <a16:creationId xmlns:a16="http://schemas.microsoft.com/office/drawing/2014/main" id="{CB9FE8D5-357B-487F-8F5B-2804557B4B7D}"/>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7821B0EE-6811-409E-9127-EADF95504187}" type="slidenum">
              <a:rPr lang="en-US" altLang="en-US" sz="1400">
                <a:solidFill>
                  <a:srgbClr val="FFFFFF"/>
                </a:solidFill>
              </a:rPr>
              <a:pPr>
                <a:spcBef>
                  <a:spcPct val="0"/>
                </a:spcBef>
                <a:buClrTx/>
                <a:buSzTx/>
                <a:buFontTx/>
                <a:buNone/>
              </a:pPr>
              <a:t>12</a:t>
            </a:fld>
            <a:endParaRPr lang="en-US" altLang="en-US" sz="1400">
              <a:solidFill>
                <a:srgbClr val="FFFFFF"/>
              </a:solidFill>
            </a:endParaRPr>
          </a:p>
        </p:txBody>
      </p:sp>
      <p:sp>
        <p:nvSpPr>
          <p:cNvPr id="16390" name="Footer Placeholder 5">
            <a:extLst>
              <a:ext uri="{FF2B5EF4-FFF2-40B4-BE49-F238E27FC236}">
                <a16:creationId xmlns:a16="http://schemas.microsoft.com/office/drawing/2014/main" id="{6C6F8D0D-39CD-4614-8F2E-7150E8F299C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a:extLst>
              <a:ext uri="{FF2B5EF4-FFF2-40B4-BE49-F238E27FC236}">
                <a16:creationId xmlns:a16="http://schemas.microsoft.com/office/drawing/2014/main" id="{871D2A97-8D78-4E3E-A6E9-A27C1E737D57}"/>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914400" y="1752600"/>
            <a:ext cx="7772400" cy="731838"/>
          </a:xfrm>
        </p:spPr>
        <p:txBody>
          <a:bodyPr/>
          <a:lstStyle/>
          <a:p>
            <a:r>
              <a:rPr lang="en-US" altLang="en-US">
                <a:latin typeface="Gotham Medium" pitchFamily="2" charset="0"/>
                <a:ea typeface="ＭＳ Ｐゴシック" panose="020B0600070205080204" pitchFamily="34" charset="-128"/>
                <a:cs typeface="Century Gothic" panose="020B0502020202020204" pitchFamily="34" charset="0"/>
              </a:rPr>
              <a:t>What can AIPLA do for you?</a:t>
            </a:r>
            <a:br>
              <a:rPr lang="en-US" altLang="en-US">
                <a:latin typeface="Gotham Medium" pitchFamily="2" charset="0"/>
                <a:ea typeface="ＭＳ Ｐゴシック" panose="020B0600070205080204" pitchFamily="34" charset="-128"/>
                <a:cs typeface="Century Gothic" panose="020B0502020202020204" pitchFamily="34" charset="0"/>
              </a:rPr>
            </a:br>
            <a:endParaRPr lang="en-US" altLang="en-US" sz="3200">
              <a:latin typeface="Gotham" pitchFamily="50" charset="0"/>
              <a:ea typeface="ＭＳ Ｐゴシック" panose="020B0600070205080204" pitchFamily="34" charset="-128"/>
              <a:cs typeface="Century Gothic" panose="020B0502020202020204" pitchFamily="34" charset="0"/>
            </a:endParaRPr>
          </a:p>
        </p:txBody>
      </p:sp>
      <p:sp>
        <p:nvSpPr>
          <p:cNvPr id="17412" name="Slide Number Placeholder 4">
            <a:extLst>
              <a:ext uri="{FF2B5EF4-FFF2-40B4-BE49-F238E27FC236}">
                <a16:creationId xmlns:a16="http://schemas.microsoft.com/office/drawing/2014/main" id="{BEB22049-46BF-4C6B-8C4D-C1D3394EAD14}"/>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C3557217-6822-4336-9626-E5285AB18EC4}" type="slidenum">
              <a:rPr lang="en-US" altLang="en-US" sz="1400">
                <a:solidFill>
                  <a:srgbClr val="FFFFFF"/>
                </a:solidFill>
              </a:rPr>
              <a:pPr>
                <a:spcBef>
                  <a:spcPct val="0"/>
                </a:spcBef>
                <a:buClrTx/>
                <a:buSzTx/>
                <a:buFontTx/>
                <a:buNone/>
              </a:pPr>
              <a:t>13</a:t>
            </a:fld>
            <a:endParaRPr lang="en-US" altLang="en-US" sz="1400">
              <a:solidFill>
                <a:srgbClr val="FFFFFF"/>
              </a:solidFill>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
        <p:nvSpPr>
          <p:cNvPr id="17414" name="TextBox 1">
            <a:extLst>
              <a:ext uri="{FF2B5EF4-FFF2-40B4-BE49-F238E27FC236}">
                <a16:creationId xmlns:a16="http://schemas.microsoft.com/office/drawing/2014/main" id="{7A7C22E1-5776-4752-B5DB-96F0186832E9}"/>
              </a:ext>
            </a:extLst>
          </p:cNvPr>
          <p:cNvSpPr txBox="1">
            <a:spLocks noChangeArrowheads="1"/>
          </p:cNvSpPr>
          <p:nvPr/>
        </p:nvSpPr>
        <p:spPr bwMode="auto">
          <a:xfrm>
            <a:off x="152400" y="2286000"/>
            <a:ext cx="88392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ctr" eaLnBrk="1" hangingPunct="1">
              <a:spcBef>
                <a:spcPct val="0"/>
              </a:spcBef>
              <a:buClrTx/>
              <a:buSzTx/>
              <a:buFontTx/>
              <a:buNone/>
            </a:pPr>
            <a:r>
              <a:rPr lang="en-US" altLang="en-US" sz="2400">
                <a:solidFill>
                  <a:schemeClr val="tx1"/>
                </a:solidFill>
                <a:latin typeface="Gotham Light" panose="02000603030000020004" pitchFamily="2" charset="0"/>
              </a:rPr>
              <a:t>No matter what career stage you find </a:t>
            </a:r>
          </a:p>
          <a:p>
            <a:pPr algn="ctr" eaLnBrk="1" hangingPunct="1">
              <a:spcBef>
                <a:spcPct val="0"/>
              </a:spcBef>
              <a:buClrTx/>
              <a:buSzTx/>
              <a:buFontTx/>
              <a:buNone/>
            </a:pPr>
            <a:r>
              <a:rPr lang="en-US" altLang="en-US" sz="2400">
                <a:solidFill>
                  <a:schemeClr val="tx1"/>
                </a:solidFill>
                <a:latin typeface="Gotham Light" panose="02000603030000020004" pitchFamily="2" charset="0"/>
              </a:rPr>
              <a:t>yourself in today </a:t>
            </a:r>
          </a:p>
          <a:p>
            <a:pPr algn="ctr" eaLnBrk="1" hangingPunct="1">
              <a:spcBef>
                <a:spcPct val="0"/>
              </a:spcBef>
              <a:buClrTx/>
              <a:buSzTx/>
              <a:buFontTx/>
              <a:buNone/>
            </a:pPr>
            <a:r>
              <a:rPr lang="en-US" altLang="en-US" sz="2400" i="1">
                <a:solidFill>
                  <a:schemeClr val="tx1"/>
                </a:solidFill>
                <a:latin typeface="Gotham Light" panose="02000603030000020004" pitchFamily="2" charset="0"/>
              </a:rPr>
              <a:t>or</a:t>
            </a:r>
            <a:r>
              <a:rPr lang="en-US" altLang="en-US" sz="2400">
                <a:solidFill>
                  <a:schemeClr val="tx1"/>
                </a:solidFill>
                <a:latin typeface="Gotham Light" panose="02000603030000020004" pitchFamily="2" charset="0"/>
              </a:rPr>
              <a:t> </a:t>
            </a:r>
          </a:p>
          <a:p>
            <a:pPr algn="ctr" eaLnBrk="1" hangingPunct="1">
              <a:spcBef>
                <a:spcPct val="0"/>
              </a:spcBef>
              <a:buClrTx/>
              <a:buSzTx/>
              <a:buFontTx/>
              <a:buNone/>
            </a:pPr>
            <a:r>
              <a:rPr lang="en-US" altLang="en-US" sz="2400">
                <a:solidFill>
                  <a:schemeClr val="tx1"/>
                </a:solidFill>
                <a:latin typeface="Gotham Light" panose="02000603030000020004" pitchFamily="2" charset="0"/>
              </a:rPr>
              <a:t>what your professional goals are, </a:t>
            </a:r>
          </a:p>
          <a:p>
            <a:pPr algn="ctr" eaLnBrk="1" hangingPunct="1">
              <a:spcBef>
                <a:spcPct val="0"/>
              </a:spcBef>
              <a:buClrTx/>
              <a:buSzTx/>
              <a:buFontTx/>
              <a:buNone/>
            </a:pPr>
            <a:endParaRPr lang="en-US" altLang="en-US" sz="2400">
              <a:solidFill>
                <a:schemeClr val="tx1"/>
              </a:solidFill>
              <a:latin typeface="Gotham Light" panose="02000603030000020004" pitchFamily="2" charset="0"/>
            </a:endParaRPr>
          </a:p>
          <a:p>
            <a:pPr algn="ctr" eaLnBrk="1" hangingPunct="1">
              <a:spcBef>
                <a:spcPct val="0"/>
              </a:spcBef>
              <a:buClrTx/>
              <a:buSzTx/>
              <a:buFontTx/>
              <a:buNone/>
            </a:pPr>
            <a:r>
              <a:rPr lang="en-US" altLang="en-US" sz="2400">
                <a:solidFill>
                  <a:schemeClr val="tx1"/>
                </a:solidFill>
                <a:latin typeface="Gotham Light" panose="02000603030000020004" pitchFamily="2" charset="0"/>
              </a:rPr>
              <a:t>AIPLA membership opens a vast world of </a:t>
            </a:r>
          </a:p>
          <a:p>
            <a:pPr algn="ctr" eaLnBrk="1" hangingPunct="1">
              <a:spcBef>
                <a:spcPct val="0"/>
              </a:spcBef>
              <a:buClrTx/>
              <a:buSzTx/>
              <a:buFontTx/>
              <a:buNone/>
            </a:pPr>
            <a:r>
              <a:rPr lang="en-US" altLang="en-US" sz="2400">
                <a:solidFill>
                  <a:schemeClr val="tx1"/>
                </a:solidFill>
                <a:latin typeface="Gotham Light" panose="02000603030000020004" pitchFamily="2" charset="0"/>
              </a:rPr>
              <a:t>rewarding opportunities for you.</a:t>
            </a:r>
          </a:p>
          <a:p>
            <a:pPr eaLnBrk="1" hangingPunct="1">
              <a:spcBef>
                <a:spcPct val="0"/>
              </a:spcBef>
              <a:buClrTx/>
              <a:buSzTx/>
              <a:buFontTx/>
              <a:buNone/>
            </a:pPr>
            <a:endParaRPr lang="en-US" altLang="en-US" sz="50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2">
            <a:extLst>
              <a:ext uri="{FF2B5EF4-FFF2-40B4-BE49-F238E27FC236}">
                <a16:creationId xmlns:a16="http://schemas.microsoft.com/office/drawing/2014/main" id="{79529534-A774-4EEA-8C18-0AFA1D120245}"/>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8435" name="Title 3">
            <a:extLst>
              <a:ext uri="{FF2B5EF4-FFF2-40B4-BE49-F238E27FC236}">
                <a16:creationId xmlns:a16="http://schemas.microsoft.com/office/drawing/2014/main" id="{164C0C12-565F-43D3-A1BA-E9355FB70FBC}"/>
              </a:ext>
            </a:extLst>
          </p:cNvPr>
          <p:cNvSpPr>
            <a:spLocks noGrp="1"/>
          </p:cNvSpPr>
          <p:nvPr>
            <p:ph type="title"/>
          </p:nvPr>
        </p:nvSpPr>
        <p:spPr>
          <a:xfrm>
            <a:off x="914400" y="1935163"/>
            <a:ext cx="7772400" cy="731837"/>
          </a:xfrm>
        </p:spPr>
        <p:txBody>
          <a:bodyPr/>
          <a:lstStyle/>
          <a:p>
            <a:r>
              <a:rPr lang="en-US" altLang="en-US">
                <a:latin typeface="Gotham Medium" pitchFamily="2" charset="0"/>
                <a:ea typeface="ＭＳ Ｐゴシック" panose="020B0600070205080204" pitchFamily="34" charset="-128"/>
                <a:cs typeface="Century Gothic" panose="020B0502020202020204" pitchFamily="34" charset="0"/>
              </a:rPr>
              <a:t>What can AIPLA do for you?</a:t>
            </a:r>
            <a:br>
              <a:rPr lang="en-US" altLang="en-US">
                <a:latin typeface="Gotham Medium" pitchFamily="2" charset="0"/>
                <a:ea typeface="ＭＳ Ｐゴシック" panose="020B0600070205080204" pitchFamily="34" charset="-128"/>
                <a:cs typeface="Century Gothic" panose="020B0502020202020204" pitchFamily="34" charset="0"/>
              </a:rPr>
            </a:br>
            <a:endParaRPr lang="en-US" altLang="en-US" sz="3200">
              <a:latin typeface="Gotham" pitchFamily="50" charset="0"/>
              <a:ea typeface="ＭＳ Ｐゴシック" panose="020B0600070205080204" pitchFamily="34" charset="-128"/>
              <a:cs typeface="Century Gothic" panose="020B0502020202020204" pitchFamily="34" charset="0"/>
            </a:endParaRPr>
          </a:p>
        </p:txBody>
      </p:sp>
      <p:sp>
        <p:nvSpPr>
          <p:cNvPr id="18436" name="Slide Number Placeholder 4">
            <a:extLst>
              <a:ext uri="{FF2B5EF4-FFF2-40B4-BE49-F238E27FC236}">
                <a16:creationId xmlns:a16="http://schemas.microsoft.com/office/drawing/2014/main" id="{2667A888-CD2B-4179-B30A-3E81CE505305}"/>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255D5CA8-878B-46A6-B09B-A44E6ACC4CC7}" type="slidenum">
              <a:rPr lang="en-US" altLang="en-US" sz="1400">
                <a:solidFill>
                  <a:srgbClr val="FFFFFF"/>
                </a:solidFill>
              </a:rPr>
              <a:pPr>
                <a:spcBef>
                  <a:spcPct val="0"/>
                </a:spcBef>
                <a:buClrTx/>
                <a:buSzTx/>
                <a:buFontTx/>
                <a:buNone/>
              </a:pPr>
              <a:t>14</a:t>
            </a:fld>
            <a:endParaRPr lang="en-US" altLang="en-US" sz="1400">
              <a:solidFill>
                <a:srgbClr val="FFFFFF"/>
              </a:solidFill>
            </a:endParaRPr>
          </a:p>
        </p:txBody>
      </p:sp>
      <p:sp>
        <p:nvSpPr>
          <p:cNvPr id="18437" name="Footer Placeholder 5">
            <a:extLst>
              <a:ext uri="{FF2B5EF4-FFF2-40B4-BE49-F238E27FC236}">
                <a16:creationId xmlns:a16="http://schemas.microsoft.com/office/drawing/2014/main" id="{84037443-FD2A-416C-A8B3-E834DCCF4AC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
        <p:nvSpPr>
          <p:cNvPr id="18438" name="Content Placeholder 1">
            <a:extLst>
              <a:ext uri="{FF2B5EF4-FFF2-40B4-BE49-F238E27FC236}">
                <a16:creationId xmlns:a16="http://schemas.microsoft.com/office/drawing/2014/main" id="{32FB618B-53E7-4000-AB68-FD6251BADC60}"/>
              </a:ext>
            </a:extLst>
          </p:cNvPr>
          <p:cNvSpPr>
            <a:spLocks noGrp="1"/>
          </p:cNvSpPr>
          <p:nvPr>
            <p:ph sz="quarter" idx="1"/>
          </p:nvPr>
        </p:nvSpPr>
        <p:spPr>
          <a:xfrm>
            <a:off x="609600" y="2286000"/>
            <a:ext cx="7772400" cy="2133600"/>
          </a:xfrm>
        </p:spPr>
        <p:txBody>
          <a:bodyPr/>
          <a:lstStyle/>
          <a:p>
            <a:r>
              <a:rPr lang="en-US" altLang="en-US">
                <a:latin typeface="Gotham Light" panose="02000603030000020004" pitchFamily="2" charset="0"/>
                <a:ea typeface="ＭＳ Ｐゴシック" panose="020B0600070205080204" pitchFamily="34" charset="-128"/>
                <a:cs typeface="Century Gothic" panose="020B0502020202020204" pitchFamily="34" charset="0"/>
              </a:rPr>
              <a:t>Strengthen your trusted network;</a:t>
            </a:r>
          </a:p>
          <a:p>
            <a:r>
              <a:rPr lang="en-US" altLang="en-US">
                <a:latin typeface="Gotham Light" panose="02000603030000020004" pitchFamily="2" charset="0"/>
                <a:ea typeface="ＭＳ Ｐゴシック" panose="020B0600070205080204" pitchFamily="34" charset="-128"/>
                <a:cs typeface="Century Gothic" panose="020B0502020202020204" pitchFamily="34" charset="0"/>
              </a:rPr>
              <a:t>Build your competencies and leadership abilities;</a:t>
            </a:r>
          </a:p>
          <a:p>
            <a:r>
              <a:rPr lang="en-US" altLang="en-US">
                <a:latin typeface="Gotham Light" panose="02000603030000020004" pitchFamily="2" charset="0"/>
                <a:ea typeface="ＭＳ Ｐゴシック" panose="020B0600070205080204" pitchFamily="34" charset="-128"/>
                <a:cs typeface="Century Gothic" panose="020B0502020202020204" pitchFamily="34" charset="0"/>
              </a:rPr>
              <a:t>Establish a solid reputation; </a:t>
            </a:r>
          </a:p>
          <a:p>
            <a:r>
              <a:rPr lang="en-US" altLang="en-US">
                <a:latin typeface="Gotham Light" panose="02000603030000020004" pitchFamily="2" charset="0"/>
                <a:ea typeface="ＭＳ Ｐゴシック" panose="020B0600070205080204" pitchFamily="34" charset="-128"/>
                <a:cs typeface="Century Gothic" panose="020B0502020202020204" pitchFamily="34" charset="0"/>
              </a:rPr>
              <a:t>Grow your book of business; </a:t>
            </a:r>
            <a:r>
              <a:rPr lang="en-US" altLang="en-US" i="1">
                <a:latin typeface="Gotham Light" panose="02000603030000020004" pitchFamily="2" charset="0"/>
                <a:ea typeface="ＭＳ Ｐゴシック" panose="020B0600070205080204" pitchFamily="34" charset="-128"/>
                <a:cs typeface="Century Gothic" panose="020B0502020202020204" pitchFamily="34" charset="0"/>
              </a:rPr>
              <a:t>and,</a:t>
            </a:r>
            <a:r>
              <a:rPr lang="en-US" altLang="en-US">
                <a:latin typeface="Gotham Light" panose="02000603030000020004" pitchFamily="2" charset="0"/>
                <a:ea typeface="ＭＳ Ｐゴシック" panose="020B0600070205080204" pitchFamily="34" charset="-128"/>
                <a:cs typeface="Century Gothic" panose="020B0502020202020204" pitchFamily="34" charset="0"/>
              </a:rPr>
              <a:t> </a:t>
            </a:r>
          </a:p>
          <a:p>
            <a:r>
              <a:rPr lang="en-US" altLang="en-US">
                <a:latin typeface="Gotham Light" panose="02000603030000020004" pitchFamily="2" charset="0"/>
                <a:ea typeface="ＭＳ Ｐゴシック" panose="020B0600070205080204" pitchFamily="34" charset="-128"/>
                <a:cs typeface="Century Gothic" panose="020B0502020202020204" pitchFamily="34" charset="0"/>
              </a:rPr>
              <a:t>Advance your career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a:extLst>
              <a:ext uri="{FF2B5EF4-FFF2-40B4-BE49-F238E27FC236}">
                <a16:creationId xmlns:a16="http://schemas.microsoft.com/office/drawing/2014/main" id="{03C2EAE5-841C-486D-A26B-5B616736130C}"/>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9459" name="Title 3">
            <a:extLst>
              <a:ext uri="{FF2B5EF4-FFF2-40B4-BE49-F238E27FC236}">
                <a16:creationId xmlns:a16="http://schemas.microsoft.com/office/drawing/2014/main" id="{85358F20-41E9-410A-AA76-60197B91E26A}"/>
              </a:ext>
            </a:extLst>
          </p:cNvPr>
          <p:cNvSpPr>
            <a:spLocks noGrp="1"/>
          </p:cNvSpPr>
          <p:nvPr>
            <p:ph type="title"/>
          </p:nvPr>
        </p:nvSpPr>
        <p:spPr>
          <a:xfrm>
            <a:off x="914400" y="1935163"/>
            <a:ext cx="7772400" cy="731837"/>
          </a:xfrm>
        </p:spPr>
        <p:txBody>
          <a:bodyPr/>
          <a:lstStyle/>
          <a:p>
            <a:r>
              <a:rPr lang="en-US" altLang="en-US">
                <a:latin typeface="Gotham Medium" pitchFamily="2" charset="0"/>
                <a:ea typeface="ＭＳ Ｐゴシック" panose="020B0600070205080204" pitchFamily="34" charset="-128"/>
                <a:cs typeface="Century Gothic" panose="020B0502020202020204" pitchFamily="34" charset="0"/>
              </a:rPr>
              <a:t>How can you join AIPLA?</a:t>
            </a:r>
            <a:br>
              <a:rPr lang="en-US" altLang="en-US">
                <a:latin typeface="Gotham Medium" pitchFamily="2" charset="0"/>
                <a:ea typeface="ＭＳ Ｐゴシック" panose="020B0600070205080204" pitchFamily="34" charset="-128"/>
                <a:cs typeface="Century Gothic" panose="020B0502020202020204" pitchFamily="34" charset="0"/>
              </a:rPr>
            </a:br>
            <a:endParaRPr lang="en-US" altLang="en-US" sz="3200">
              <a:latin typeface="Gotham" pitchFamily="50" charset="0"/>
              <a:ea typeface="ＭＳ Ｐゴシック" panose="020B0600070205080204" pitchFamily="34" charset="-128"/>
              <a:cs typeface="Century Gothic" panose="020B0502020202020204" pitchFamily="34" charset="0"/>
            </a:endParaRPr>
          </a:p>
        </p:txBody>
      </p:sp>
      <p:sp>
        <p:nvSpPr>
          <p:cNvPr id="19460" name="Slide Number Placeholder 4">
            <a:extLst>
              <a:ext uri="{FF2B5EF4-FFF2-40B4-BE49-F238E27FC236}">
                <a16:creationId xmlns:a16="http://schemas.microsoft.com/office/drawing/2014/main" id="{76CBCC69-A9DF-4DA9-B5F3-19FF444494FF}"/>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ECDFF39D-183C-42D2-940A-5883779C9A1A}" type="slidenum">
              <a:rPr lang="en-US" altLang="en-US" sz="1400">
                <a:solidFill>
                  <a:srgbClr val="FFFFFF"/>
                </a:solidFill>
              </a:rPr>
              <a:pPr>
                <a:spcBef>
                  <a:spcPct val="0"/>
                </a:spcBef>
                <a:buClrTx/>
                <a:buSzTx/>
                <a:buFontTx/>
                <a:buNone/>
              </a:pPr>
              <a:t>15</a:t>
            </a:fld>
            <a:endParaRPr lang="en-US" altLang="en-US" sz="1400">
              <a:solidFill>
                <a:srgbClr val="FFFFFF"/>
              </a:solidFill>
            </a:endParaRPr>
          </a:p>
        </p:txBody>
      </p:sp>
      <p:sp>
        <p:nvSpPr>
          <p:cNvPr id="19461" name="Footer Placeholder 5">
            <a:extLst>
              <a:ext uri="{FF2B5EF4-FFF2-40B4-BE49-F238E27FC236}">
                <a16:creationId xmlns:a16="http://schemas.microsoft.com/office/drawing/2014/main" id="{9E2003EC-527A-4176-8A6A-6BF5E8DFC5C7}"/>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
        <p:nvSpPr>
          <p:cNvPr id="8" name="Content Placeholder 1">
            <a:extLst>
              <a:ext uri="{FF2B5EF4-FFF2-40B4-BE49-F238E27FC236}">
                <a16:creationId xmlns:a16="http://schemas.microsoft.com/office/drawing/2014/main" id="{42EF616E-B1A4-435F-8874-E933B9D2ADD9}"/>
              </a:ext>
            </a:extLst>
          </p:cNvPr>
          <p:cNvSpPr>
            <a:spLocks noGrp="1"/>
          </p:cNvSpPr>
          <p:nvPr>
            <p:ph sz="quarter" idx="1"/>
          </p:nvPr>
        </p:nvSpPr>
        <p:spPr>
          <a:xfrm>
            <a:off x="609600" y="2286000"/>
            <a:ext cx="7772400" cy="2133600"/>
          </a:xfrm>
        </p:spPr>
        <p:txBody>
          <a:bodyPr/>
          <a:lstStyle/>
          <a:p>
            <a:pPr>
              <a:defRPr/>
            </a:pPr>
            <a:r>
              <a:rPr lang="en-US" dirty="0">
                <a:latin typeface="Gotham Medium" panose="02000603030000020004" pitchFamily="2" charset="0"/>
              </a:rPr>
              <a:t>Go to </a:t>
            </a:r>
            <a:r>
              <a:rPr lang="en-US" dirty="0">
                <a:latin typeface="Gotham Medium" panose="02000603030000020004" pitchFamily="2" charset="0"/>
                <a:hlinkClick r:id="rId2"/>
              </a:rPr>
              <a:t>www.aipla.org</a:t>
            </a:r>
            <a:r>
              <a:rPr lang="en-US" dirty="0">
                <a:latin typeface="Gotham Light" panose="02000603030000020004" pitchFamily="2" charset="0"/>
              </a:rPr>
              <a:t>:</a:t>
            </a:r>
          </a:p>
          <a:p>
            <a:pPr lvl="1">
              <a:defRPr/>
            </a:pPr>
            <a:r>
              <a:rPr lang="en-US" dirty="0">
                <a:latin typeface="Gotham Light" panose="02000603030000020004" pitchFamily="2" charset="0"/>
              </a:rPr>
              <a:t>Apply online or</a:t>
            </a:r>
          </a:p>
          <a:p>
            <a:pPr lvl="1">
              <a:defRPr/>
            </a:pPr>
            <a:r>
              <a:rPr lang="en-US" dirty="0">
                <a:latin typeface="Gotham Light" panose="02000603030000020004" pitchFamily="2" charset="0"/>
              </a:rPr>
              <a:t>Download an application, </a:t>
            </a:r>
            <a:r>
              <a:rPr lang="en-US" dirty="0">
                <a:latin typeface="Gotham" pitchFamily="50" charset="0"/>
              </a:rPr>
              <a:t>and</a:t>
            </a:r>
          </a:p>
          <a:p>
            <a:pPr lvl="2">
              <a:defRPr/>
            </a:pPr>
            <a:r>
              <a:rPr lang="en-US" sz="2400" i="0" dirty="0">
                <a:latin typeface="Gotham Light" panose="02000603030000020004" pitchFamily="2" charset="0"/>
              </a:rPr>
              <a:t>Fax | +1.703.415.0786</a:t>
            </a:r>
          </a:p>
          <a:p>
            <a:pPr lvl="2">
              <a:defRPr/>
            </a:pPr>
            <a:r>
              <a:rPr lang="en-US" sz="2400" i="0" dirty="0">
                <a:latin typeface="Gotham Light" panose="02000603030000020004" pitchFamily="2" charset="0"/>
              </a:rPr>
              <a:t>Email | </a:t>
            </a:r>
            <a:r>
              <a:rPr lang="en-US" sz="2400" i="0" dirty="0">
                <a:latin typeface="Gotham Light" panose="02000603030000020004" pitchFamily="2" charset="0"/>
                <a:hlinkClick r:id="rId3"/>
              </a:rPr>
              <a:t>membership@aipla.org</a:t>
            </a:r>
            <a:endParaRPr lang="en-US" sz="2400" i="0" dirty="0">
              <a:latin typeface="Gotham Light" panose="02000603030000020004" pitchFamily="2" charset="0"/>
            </a:endParaRPr>
          </a:p>
          <a:p>
            <a:pPr lvl="2">
              <a:defRPr/>
            </a:pPr>
            <a:r>
              <a:rPr lang="en-US" sz="2400" i="0" dirty="0">
                <a:latin typeface="Gotham Light" panose="02000603030000020004" pitchFamily="2" charset="0"/>
              </a:rPr>
              <a:t>Mail | AIPLA, 1400 Crystal Drive, Suite 600, Arlington, VA 22202</a:t>
            </a:r>
          </a:p>
          <a:p>
            <a:pPr marL="593725" lvl="2" indent="0">
              <a:buFont typeface="Courier New" panose="02070309020205020404" pitchFamily="49" charset="0"/>
              <a:buNone/>
              <a:defRPr/>
            </a:pPr>
            <a:endParaRPr lang="en-US" sz="2400" i="0" dirty="0">
              <a:latin typeface="Gotham Light" panose="02000603030000020004" pitchFamily="2" charset="0"/>
            </a:endParaRPr>
          </a:p>
          <a:p>
            <a:pPr marL="593725" lvl="2" indent="0">
              <a:buFont typeface="Courier New" panose="02070309020205020404" pitchFamily="49" charset="0"/>
              <a:buNone/>
              <a:defRPr/>
            </a:pPr>
            <a:r>
              <a:rPr lang="en-US" sz="2400" i="0" dirty="0">
                <a:solidFill>
                  <a:schemeClr val="accent5">
                    <a:lumMod val="75000"/>
                  </a:schemeClr>
                </a:solidFill>
                <a:latin typeface="Gotham Medium" panose="02000603030000020004" pitchFamily="2" charset="0"/>
              </a:rPr>
              <a:t>Questions:</a:t>
            </a:r>
            <a:r>
              <a:rPr lang="en-US" sz="2400" i="0" dirty="0">
                <a:latin typeface="Gotham Light" panose="02000603030000020004" pitchFamily="2" charset="0"/>
              </a:rPr>
              <a:t> Call us at +1.703.415.0780 or email us at membership@aipla.org.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a:extLst>
              <a:ext uri="{FF2B5EF4-FFF2-40B4-BE49-F238E27FC236}">
                <a16:creationId xmlns:a16="http://schemas.microsoft.com/office/drawing/2014/main" id="{6F425AD5-6E44-45CF-AF1B-FB6600C75805}"/>
              </a:ext>
            </a:extLst>
          </p:cNvPr>
          <p:cNvSpPr>
            <a:spLocks noGrp="1"/>
          </p:cNvSpPr>
          <p:nvPr>
            <p:ph sz="quarter" idx="1"/>
          </p:nvPr>
        </p:nvSpPr>
        <p:spPr>
          <a:xfrm>
            <a:off x="914400" y="1981200"/>
            <a:ext cx="7772400" cy="4114800"/>
          </a:xfrm>
        </p:spPr>
        <p:txBody>
          <a:bodyPr/>
          <a:lstStyle/>
          <a:p>
            <a:r>
              <a:rPr lang="en-US" altLang="en-US">
                <a:latin typeface="Gotham Light" panose="02000603030000020004" pitchFamily="2" charset="0"/>
                <a:ea typeface="ＭＳ Ｐゴシック" panose="020B0600070205080204" pitchFamily="34" charset="-128"/>
                <a:cs typeface="Century Gothic" panose="020B0502020202020204" pitchFamily="34" charset="0"/>
              </a:rPr>
              <a:t>Founded in 1897, AIPLA is a national bar association</a:t>
            </a:r>
            <a:r>
              <a:rPr lang="en-US" altLang="en-US" b="1">
                <a:latin typeface="Gotham Light" panose="02000603030000020004" pitchFamily="2" charset="0"/>
                <a:ea typeface="ＭＳ Ｐゴシック" panose="020B0600070205080204" pitchFamily="34" charset="-128"/>
                <a:cs typeface="Century Gothic" panose="020B0502020202020204" pitchFamily="34" charset="0"/>
              </a:rPr>
              <a:t> </a:t>
            </a:r>
          </a:p>
          <a:p>
            <a:r>
              <a:rPr lang="en-US" altLang="en-US">
                <a:latin typeface="Gotham Light" panose="02000603030000020004" pitchFamily="2" charset="0"/>
                <a:ea typeface="ＭＳ Ｐゴシック" panose="020B0600070205080204" pitchFamily="34" charset="-128"/>
                <a:cs typeface="Century Gothic" panose="020B0502020202020204" pitchFamily="34" charset="0"/>
              </a:rPr>
              <a:t>AIPLA’s focus is to promote and support a </a:t>
            </a:r>
            <a:r>
              <a:rPr lang="en-US" altLang="en-US" i="1">
                <a:latin typeface="Gotham Light" panose="02000603030000020004" pitchFamily="2" charset="0"/>
                <a:ea typeface="ＭＳ Ｐゴシック" panose="020B0600070205080204" pitchFamily="34" charset="-128"/>
                <a:cs typeface="Century Gothic" panose="020B0502020202020204" pitchFamily="34" charset="0"/>
              </a:rPr>
              <a:t>healthy</a:t>
            </a:r>
            <a:r>
              <a:rPr lang="en-US" altLang="en-US">
                <a:latin typeface="Gotham Light" panose="02000603030000020004" pitchFamily="2" charset="0"/>
                <a:ea typeface="ＭＳ Ｐゴシック" panose="020B0600070205080204" pitchFamily="34" charset="-128"/>
                <a:cs typeface="Century Gothic" panose="020B0502020202020204" pitchFamily="34" charset="0"/>
              </a:rPr>
              <a:t> IP system in a global economy that is </a:t>
            </a:r>
            <a:r>
              <a:rPr lang="en-US" altLang="en-US">
                <a:latin typeface="Gotham Medium" pitchFamily="2" charset="0"/>
                <a:ea typeface="ＭＳ Ｐゴシック" panose="020B0600070205080204" pitchFamily="34" charset="-128"/>
                <a:cs typeface="Century Gothic" panose="020B0502020202020204" pitchFamily="34" charset="0"/>
              </a:rPr>
              <a:t>balanced</a:t>
            </a:r>
            <a:r>
              <a:rPr lang="en-US" altLang="en-US">
                <a:latin typeface="Gotham Light" panose="02000603030000020004" pitchFamily="2" charset="0"/>
                <a:ea typeface="ＭＳ Ｐゴシック" panose="020B0600070205080204" pitchFamily="34" charset="-128"/>
                <a:cs typeface="Century Gothic" panose="020B0502020202020204" pitchFamily="34" charset="0"/>
              </a:rPr>
              <a:t>, </a:t>
            </a:r>
            <a:r>
              <a:rPr lang="en-US" altLang="en-US">
                <a:latin typeface="Gotham Medium" pitchFamily="2" charset="0"/>
                <a:ea typeface="ＭＳ Ｐゴシック" panose="020B0600070205080204" pitchFamily="34" charset="-128"/>
                <a:cs typeface="Century Gothic" panose="020B0502020202020204" pitchFamily="34" charset="0"/>
              </a:rPr>
              <a:t>transparent</a:t>
            </a:r>
            <a:r>
              <a:rPr lang="en-US" altLang="en-US">
                <a:latin typeface="Gotham Light" panose="02000603030000020004" pitchFamily="2" charset="0"/>
                <a:ea typeface="ＭＳ Ｐゴシック" panose="020B0600070205080204" pitchFamily="34" charset="-128"/>
                <a:cs typeface="Century Gothic" panose="020B0502020202020204" pitchFamily="34" charset="0"/>
              </a:rPr>
              <a:t>, and </a:t>
            </a:r>
            <a:r>
              <a:rPr lang="en-US" altLang="en-US">
                <a:latin typeface="Gotham Medium" pitchFamily="2" charset="0"/>
                <a:ea typeface="ＭＳ Ｐゴシック" panose="020B0600070205080204" pitchFamily="34" charset="-128"/>
                <a:cs typeface="Century Gothic" panose="020B0502020202020204" pitchFamily="34" charset="0"/>
              </a:rPr>
              <a:t>predictable</a:t>
            </a:r>
          </a:p>
          <a:p>
            <a:r>
              <a:rPr lang="en-US" altLang="en-US">
                <a:latin typeface="Gotham Light" panose="02000603030000020004" pitchFamily="2" charset="0"/>
                <a:ea typeface="ＭＳ Ｐゴシック" panose="020B0600070205080204" pitchFamily="34" charset="-128"/>
                <a:cs typeface="Century Gothic" panose="020B0502020202020204" pitchFamily="34" charset="0"/>
              </a:rPr>
              <a:t>Headquartered in Arlington, VA, just outside of Washington, DC</a:t>
            </a:r>
          </a:p>
        </p:txBody>
      </p:sp>
      <p:sp>
        <p:nvSpPr>
          <p:cNvPr id="5123" name="Text Placeholder 2">
            <a:extLst>
              <a:ext uri="{FF2B5EF4-FFF2-40B4-BE49-F238E27FC236}">
                <a16:creationId xmlns:a16="http://schemas.microsoft.com/office/drawing/2014/main" id="{0F40EC16-F9F3-4B1A-8E63-F26DBCB04494}"/>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5124" name="Title 3">
            <a:extLst>
              <a:ext uri="{FF2B5EF4-FFF2-40B4-BE49-F238E27FC236}">
                <a16:creationId xmlns:a16="http://schemas.microsoft.com/office/drawing/2014/main" id="{77A55960-2ED1-47BB-BDE9-12248A4A1194}"/>
              </a:ext>
            </a:extLst>
          </p:cNvPr>
          <p:cNvSpPr>
            <a:spLocks noGrp="1"/>
          </p:cNvSpPr>
          <p:nvPr>
            <p:ph type="title"/>
          </p:nvPr>
        </p:nvSpPr>
        <p:spPr>
          <a:xfrm>
            <a:off x="914400" y="1219200"/>
            <a:ext cx="7772400" cy="731838"/>
          </a:xfrm>
        </p:spPr>
        <p:txBody>
          <a:bodyPr/>
          <a:lstStyle/>
          <a:p>
            <a:r>
              <a:rPr lang="en-US" altLang="en-US">
                <a:latin typeface="Gotham Medium" pitchFamily="2" charset="0"/>
                <a:ea typeface="ＭＳ Ｐゴシック" panose="020B0600070205080204" pitchFamily="34" charset="-128"/>
                <a:cs typeface="Century Gothic" panose="020B0502020202020204" pitchFamily="34" charset="0"/>
              </a:rPr>
              <a:t>Who is AIPLA?</a:t>
            </a:r>
          </a:p>
        </p:txBody>
      </p:sp>
      <p:sp>
        <p:nvSpPr>
          <p:cNvPr id="5125" name="Slide Number Placeholder 4">
            <a:extLst>
              <a:ext uri="{FF2B5EF4-FFF2-40B4-BE49-F238E27FC236}">
                <a16:creationId xmlns:a16="http://schemas.microsoft.com/office/drawing/2014/main" id="{E2F61C22-4019-45F1-AD79-F0127C6A2F33}"/>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33071C03-B21F-43DB-B10A-984FFDB835B3}" type="slidenum">
              <a:rPr lang="en-US" altLang="en-US" sz="1400">
                <a:solidFill>
                  <a:srgbClr val="FFFFFF"/>
                </a:solidFill>
              </a:rPr>
              <a:pPr>
                <a:spcBef>
                  <a:spcPct val="0"/>
                </a:spcBef>
                <a:buClrTx/>
                <a:buSzTx/>
                <a:buFontTx/>
                <a:buNone/>
              </a:pPr>
              <a:t>2</a:t>
            </a:fld>
            <a:endParaRPr lang="en-US" altLang="en-US" sz="1400">
              <a:solidFill>
                <a:srgbClr val="FFFFFF"/>
              </a:solidFill>
            </a:endParaRPr>
          </a:p>
        </p:txBody>
      </p:sp>
      <p:sp>
        <p:nvSpPr>
          <p:cNvPr id="5126" name="Footer Placeholder 5">
            <a:extLst>
              <a:ext uri="{FF2B5EF4-FFF2-40B4-BE49-F238E27FC236}">
                <a16:creationId xmlns:a16="http://schemas.microsoft.com/office/drawing/2014/main" id="{C30B74BC-5EDF-40B7-9E48-25EA5BB7E43C}"/>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dirty="0">
                <a:solidFill>
                  <a:srgbClr val="0070B0"/>
                </a:solidFill>
              </a:rPr>
              <a:t>© AIPLA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a:extLst>
              <a:ext uri="{FF2B5EF4-FFF2-40B4-BE49-F238E27FC236}">
                <a16:creationId xmlns:a16="http://schemas.microsoft.com/office/drawing/2014/main" id="{165F8DD9-EF12-4200-B2B2-3A612C07881F}"/>
              </a:ext>
            </a:extLst>
          </p:cNvPr>
          <p:cNvSpPr>
            <a:spLocks noGrp="1"/>
          </p:cNvSpPr>
          <p:nvPr>
            <p:ph sz="quarter" idx="1"/>
          </p:nvPr>
        </p:nvSpPr>
        <p:spPr>
          <a:xfrm>
            <a:off x="914400" y="1676400"/>
            <a:ext cx="7772400" cy="3962400"/>
          </a:xfrm>
        </p:spPr>
        <p:txBody>
          <a:bodyPr/>
          <a:lstStyle/>
          <a:p>
            <a:r>
              <a:rPr lang="en-US" altLang="en-US" sz="2400">
                <a:latin typeface="Gotham Light" panose="02000603030000020004" pitchFamily="2" charset="0"/>
                <a:ea typeface="ＭＳ Ｐゴシック" panose="020B0600070205080204" pitchFamily="34" charset="-128"/>
                <a:cs typeface="Century Gothic" panose="020B0502020202020204" pitchFamily="34" charset="0"/>
              </a:rPr>
              <a:t>AIPLA represents a diverse spectrum of individuals from: </a:t>
            </a:r>
          </a:p>
          <a:p>
            <a:pPr lvl="2"/>
            <a:r>
              <a:rPr lang="en-US" altLang="en-US" sz="2200">
                <a:latin typeface="Gotham Light" panose="02000603030000020004" pitchFamily="2" charset="0"/>
                <a:ea typeface="ＭＳ Ｐゴシック" panose="020B0600070205080204" pitchFamily="34" charset="-128"/>
                <a:cs typeface="Century Gothic" panose="020B0502020202020204" pitchFamily="34" charset="0"/>
              </a:rPr>
              <a:t>Law firms</a:t>
            </a:r>
          </a:p>
          <a:p>
            <a:pPr lvl="2"/>
            <a:r>
              <a:rPr lang="en-US" altLang="en-US" sz="2200">
                <a:latin typeface="Gotham Light" panose="02000603030000020004" pitchFamily="2" charset="0"/>
                <a:ea typeface="ＭＳ Ｐゴシック" panose="020B0600070205080204" pitchFamily="34" charset="-128"/>
                <a:cs typeface="Century Gothic" panose="020B0502020202020204" pitchFamily="34" charset="0"/>
              </a:rPr>
              <a:t>Companies</a:t>
            </a:r>
          </a:p>
          <a:p>
            <a:pPr lvl="2"/>
            <a:r>
              <a:rPr lang="en-US" altLang="en-US" sz="2200">
                <a:latin typeface="Gotham Light" panose="02000603030000020004" pitchFamily="2" charset="0"/>
                <a:ea typeface="ＭＳ Ｐゴシック" panose="020B0600070205080204" pitchFamily="34" charset="-128"/>
                <a:cs typeface="Century Gothic" panose="020B0502020202020204" pitchFamily="34" charset="0"/>
              </a:rPr>
              <a:t>Institutions </a:t>
            </a:r>
          </a:p>
          <a:p>
            <a:pPr marL="319088" lvl="1" indent="0">
              <a:buFont typeface="Wingdings" panose="05000000000000000000" pitchFamily="2" charset="2"/>
              <a:buNone/>
            </a:pPr>
            <a:r>
              <a:rPr lang="en-US" altLang="en-US" sz="2200">
                <a:latin typeface="Gotham Light" panose="02000603030000020004" pitchFamily="2" charset="0"/>
                <a:ea typeface="ＭＳ Ｐゴシック" panose="020B0600070205080204" pitchFamily="34" charset="-128"/>
                <a:cs typeface="Century Gothic" panose="020B0502020202020204" pitchFamily="34" charset="0"/>
              </a:rPr>
              <a:t>All of whom are involved directly or indirectly in the practice of </a:t>
            </a:r>
            <a:r>
              <a:rPr lang="en-US" altLang="en-US" sz="2200">
                <a:latin typeface="Gotham Medium" pitchFamily="2" charset="0"/>
                <a:ea typeface="ＭＳ Ｐゴシック" panose="020B0600070205080204" pitchFamily="34" charset="-128"/>
                <a:cs typeface="Century Gothic" panose="020B0502020202020204" pitchFamily="34" charset="0"/>
              </a:rPr>
              <a:t>patent</a:t>
            </a:r>
            <a:r>
              <a:rPr lang="en-US" altLang="en-US" sz="2200">
                <a:latin typeface="Gotham Light" panose="02000603030000020004" pitchFamily="2" charset="0"/>
                <a:ea typeface="ＭＳ Ｐゴシック" panose="020B0600070205080204" pitchFamily="34" charset="-128"/>
                <a:cs typeface="Century Gothic" panose="020B0502020202020204" pitchFamily="34" charset="0"/>
              </a:rPr>
              <a:t>, </a:t>
            </a:r>
            <a:r>
              <a:rPr lang="en-US" altLang="en-US" sz="2200">
                <a:latin typeface="Gotham Medium" pitchFamily="2" charset="0"/>
                <a:ea typeface="ＭＳ Ｐゴシック" panose="020B0600070205080204" pitchFamily="34" charset="-128"/>
                <a:cs typeface="Century Gothic" panose="020B0502020202020204" pitchFamily="34" charset="0"/>
              </a:rPr>
              <a:t>trademark</a:t>
            </a:r>
            <a:r>
              <a:rPr lang="en-US" altLang="en-US" sz="2200">
                <a:latin typeface="Gotham Light" panose="02000603030000020004" pitchFamily="2" charset="0"/>
                <a:ea typeface="ＭＳ Ｐゴシック" panose="020B0600070205080204" pitchFamily="34" charset="-128"/>
                <a:cs typeface="Century Gothic" panose="020B0502020202020204" pitchFamily="34" charset="0"/>
              </a:rPr>
              <a:t>, </a:t>
            </a:r>
            <a:r>
              <a:rPr lang="en-US" altLang="en-US" sz="2200">
                <a:latin typeface="Gotham Medium" pitchFamily="2" charset="0"/>
                <a:ea typeface="ＭＳ Ｐゴシック" panose="020B0600070205080204" pitchFamily="34" charset="-128"/>
                <a:cs typeface="Century Gothic" panose="020B0502020202020204" pitchFamily="34" charset="0"/>
              </a:rPr>
              <a:t>copyright</a:t>
            </a:r>
            <a:r>
              <a:rPr lang="en-US" altLang="en-US" sz="2200">
                <a:latin typeface="Gotham Light" panose="02000603030000020004" pitchFamily="2" charset="0"/>
                <a:ea typeface="ＭＳ Ｐゴシック" panose="020B0600070205080204" pitchFamily="34" charset="-128"/>
                <a:cs typeface="Century Gothic" panose="020B0502020202020204" pitchFamily="34" charset="0"/>
              </a:rPr>
              <a:t>, </a:t>
            </a:r>
            <a:r>
              <a:rPr lang="en-US" altLang="en-US" sz="2200">
                <a:latin typeface="Gotham Medium" pitchFamily="2" charset="0"/>
                <a:ea typeface="ＭＳ Ｐゴシック" panose="020B0600070205080204" pitchFamily="34" charset="-128"/>
                <a:cs typeface="Century Gothic" panose="020B0502020202020204" pitchFamily="34" charset="0"/>
              </a:rPr>
              <a:t>trade secret</a:t>
            </a:r>
            <a:r>
              <a:rPr lang="en-US" altLang="en-US" sz="2200">
                <a:latin typeface="Gotham Light" panose="02000603030000020004" pitchFamily="2" charset="0"/>
                <a:ea typeface="ＭＳ Ｐゴシック" panose="020B0600070205080204" pitchFamily="34" charset="-128"/>
                <a:cs typeface="Century Gothic" panose="020B0502020202020204" pitchFamily="34" charset="0"/>
              </a:rPr>
              <a:t>, and </a:t>
            </a:r>
            <a:r>
              <a:rPr lang="en-US" altLang="en-US" sz="2200">
                <a:latin typeface="Gotham Medium" pitchFamily="2" charset="0"/>
                <a:ea typeface="ＭＳ Ｐゴシック" panose="020B0600070205080204" pitchFamily="34" charset="-128"/>
                <a:cs typeface="Century Gothic" panose="020B0502020202020204" pitchFamily="34" charset="0"/>
              </a:rPr>
              <a:t>unfair competition law</a:t>
            </a:r>
            <a:r>
              <a:rPr lang="en-US" altLang="en-US" sz="2200">
                <a:latin typeface="Gotham Light" panose="02000603030000020004" pitchFamily="2" charset="0"/>
                <a:ea typeface="ＭＳ Ｐゴシック" panose="020B0600070205080204" pitchFamily="34" charset="-128"/>
                <a:cs typeface="Century Gothic" panose="020B0502020202020204" pitchFamily="34" charset="0"/>
              </a:rPr>
              <a:t>, as well as other fields of law affecting intellectual property </a:t>
            </a:r>
            <a:endParaRPr lang="en-US" altLang="en-US" sz="2200">
              <a:latin typeface="Century Gothic" panose="020B0502020202020204" pitchFamily="34" charset="0"/>
              <a:ea typeface="ＭＳ Ｐゴシック" panose="020B0600070205080204" pitchFamily="34" charset="-128"/>
              <a:cs typeface="Century Gothic" panose="020B0502020202020204" pitchFamily="34" charset="0"/>
            </a:endParaRPr>
          </a:p>
          <a:p>
            <a:r>
              <a:rPr lang="en-US" altLang="en-US" sz="2400">
                <a:latin typeface="Gotham Light" panose="02000603030000020004" pitchFamily="2" charset="0"/>
                <a:ea typeface="ＭＳ Ｐゴシック" panose="020B0600070205080204" pitchFamily="34" charset="-128"/>
                <a:cs typeface="Century Gothic" panose="020B0502020202020204" pitchFamily="34" charset="0"/>
              </a:rPr>
              <a:t>Our members represent both owners and users of intellectual property</a:t>
            </a:r>
          </a:p>
          <a:p>
            <a:r>
              <a:rPr lang="en-US" altLang="en-US" sz="2400">
                <a:latin typeface="Gotham Light" panose="02000603030000020004" pitchFamily="2" charset="0"/>
                <a:ea typeface="ＭＳ Ｐゴシック" panose="020B0600070205080204" pitchFamily="34" charset="-128"/>
                <a:cs typeface="Century Gothic" panose="020B0502020202020204" pitchFamily="34" charset="0"/>
              </a:rPr>
              <a:t>Our community consists of nearly 14,000 professional members worldwide</a:t>
            </a:r>
          </a:p>
        </p:txBody>
      </p:sp>
      <p:sp>
        <p:nvSpPr>
          <p:cNvPr id="7171" name="Text Placeholder 2">
            <a:extLst>
              <a:ext uri="{FF2B5EF4-FFF2-40B4-BE49-F238E27FC236}">
                <a16:creationId xmlns:a16="http://schemas.microsoft.com/office/drawing/2014/main" id="{160EE621-DA32-49DC-927F-1077B0E00E8C}"/>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7172" name="Title 3">
            <a:extLst>
              <a:ext uri="{FF2B5EF4-FFF2-40B4-BE49-F238E27FC236}">
                <a16:creationId xmlns:a16="http://schemas.microsoft.com/office/drawing/2014/main" id="{A4A6B971-7C2D-482E-ABEF-B0E4DF7284BE}"/>
              </a:ext>
            </a:extLst>
          </p:cNvPr>
          <p:cNvSpPr>
            <a:spLocks noGrp="1"/>
          </p:cNvSpPr>
          <p:nvPr>
            <p:ph type="title"/>
          </p:nvPr>
        </p:nvSpPr>
        <p:spPr>
          <a:xfrm>
            <a:off x="914400" y="990600"/>
            <a:ext cx="7772400" cy="731838"/>
          </a:xfrm>
        </p:spPr>
        <p:txBody>
          <a:bodyPr/>
          <a:lstStyle/>
          <a:p>
            <a:r>
              <a:rPr lang="en-US" altLang="en-US">
                <a:latin typeface="Gotham Medium" pitchFamily="2" charset="0"/>
                <a:ea typeface="ＭＳ Ｐゴシック" panose="020B0600070205080204" pitchFamily="34" charset="-128"/>
                <a:cs typeface="Century Gothic" panose="020B0502020202020204" pitchFamily="34" charset="0"/>
              </a:rPr>
              <a:t>Who are AIPLA members?</a:t>
            </a:r>
          </a:p>
        </p:txBody>
      </p:sp>
      <p:sp>
        <p:nvSpPr>
          <p:cNvPr id="7173" name="Slide Number Placeholder 4">
            <a:extLst>
              <a:ext uri="{FF2B5EF4-FFF2-40B4-BE49-F238E27FC236}">
                <a16:creationId xmlns:a16="http://schemas.microsoft.com/office/drawing/2014/main" id="{9E3E980C-55C2-4CEB-850F-9B24B9FEA39F}"/>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D1D9498E-77E4-4561-BAAC-B05F1A7AF3C7}" type="slidenum">
              <a:rPr lang="en-US" altLang="en-US" sz="1400">
                <a:solidFill>
                  <a:srgbClr val="FFFFFF"/>
                </a:solidFill>
              </a:rPr>
              <a:pPr>
                <a:spcBef>
                  <a:spcPct val="0"/>
                </a:spcBef>
                <a:buClrTx/>
                <a:buSzTx/>
                <a:buFontTx/>
                <a:buNone/>
              </a:pPr>
              <a:t>3</a:t>
            </a:fld>
            <a:endParaRPr lang="en-US" altLang="en-US" sz="1400">
              <a:solidFill>
                <a:srgbClr val="FFFFFF"/>
              </a:solidFill>
            </a:endParaRPr>
          </a:p>
        </p:txBody>
      </p:sp>
      <p:sp>
        <p:nvSpPr>
          <p:cNvPr id="7174" name="Footer Placeholder 5">
            <a:extLst>
              <a:ext uri="{FF2B5EF4-FFF2-40B4-BE49-F238E27FC236}">
                <a16:creationId xmlns:a16="http://schemas.microsoft.com/office/drawing/2014/main" id="{25C786BD-9CE2-4E0E-A54F-059E53BB268E}"/>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a:extLst>
              <a:ext uri="{FF2B5EF4-FFF2-40B4-BE49-F238E27FC236}">
                <a16:creationId xmlns:a16="http://schemas.microsoft.com/office/drawing/2014/main" id="{E33D04D1-5DB2-4BFB-B731-F0D3B299932A}"/>
              </a:ext>
            </a:extLst>
          </p:cNvPr>
          <p:cNvSpPr>
            <a:spLocks noGrp="1"/>
          </p:cNvSpPr>
          <p:nvPr>
            <p:ph sz="quarter" idx="1"/>
          </p:nvPr>
        </p:nvSpPr>
        <p:spPr>
          <a:xfrm>
            <a:off x="914400" y="2209800"/>
            <a:ext cx="7772400" cy="3962400"/>
          </a:xfrm>
        </p:spPr>
        <p:txBody>
          <a:bodyPr/>
          <a:lstStyle/>
          <a:p>
            <a:pPr marL="0" indent="0">
              <a:buFont typeface="Wingdings 2" panose="05020102010507070707" pitchFamily="18" charset="2"/>
              <a:buNone/>
            </a:pPr>
            <a:r>
              <a:rPr lang="en-US" altLang="en-US">
                <a:latin typeface="Gotham Light" panose="02000603030000020004" pitchFamily="2" charset="0"/>
                <a:ea typeface="ＭＳ Ｐゴシック" panose="020B0600070205080204" pitchFamily="34" charset="-128"/>
                <a:cs typeface="Century Gothic" panose="020B0502020202020204" pitchFamily="34" charset="0"/>
              </a:rPr>
              <a:t>AIPLA will be an innovator, powerful advocate, and visible​ global leader in intellectual property law through our commitment to education, outreach, member service, and advocacy.</a:t>
            </a:r>
          </a:p>
        </p:txBody>
      </p:sp>
      <p:sp>
        <p:nvSpPr>
          <p:cNvPr id="8195" name="Text Placeholder 2">
            <a:extLst>
              <a:ext uri="{FF2B5EF4-FFF2-40B4-BE49-F238E27FC236}">
                <a16:creationId xmlns:a16="http://schemas.microsoft.com/office/drawing/2014/main" id="{410348AC-0722-4FD3-9A4A-5EF9F74923C1}"/>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8196" name="Title 3">
            <a:extLst>
              <a:ext uri="{FF2B5EF4-FFF2-40B4-BE49-F238E27FC236}">
                <a16:creationId xmlns:a16="http://schemas.microsoft.com/office/drawing/2014/main" id="{890618C4-F981-4E52-8E32-1C6B942EE664}"/>
              </a:ext>
            </a:extLst>
          </p:cNvPr>
          <p:cNvSpPr>
            <a:spLocks noGrp="1"/>
          </p:cNvSpPr>
          <p:nvPr>
            <p:ph type="title"/>
          </p:nvPr>
        </p:nvSpPr>
        <p:spPr/>
        <p:txBody>
          <a:bodyPr/>
          <a:lstStyle/>
          <a:p>
            <a:r>
              <a:rPr lang="en-US" altLang="en-US">
                <a:latin typeface="Gotham Medium" pitchFamily="2" charset="0"/>
                <a:ea typeface="ＭＳ Ｐゴシック" panose="020B0600070205080204" pitchFamily="34" charset="-128"/>
                <a:cs typeface="Century Gothic" panose="020B0502020202020204" pitchFamily="34" charset="0"/>
              </a:rPr>
              <a:t>Our Vision</a:t>
            </a:r>
          </a:p>
        </p:txBody>
      </p:sp>
      <p:sp>
        <p:nvSpPr>
          <p:cNvPr id="8197" name="Slide Number Placeholder 4">
            <a:extLst>
              <a:ext uri="{FF2B5EF4-FFF2-40B4-BE49-F238E27FC236}">
                <a16:creationId xmlns:a16="http://schemas.microsoft.com/office/drawing/2014/main" id="{0540F677-4FA6-4F6C-8C53-FA027F697E5A}"/>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C824E99F-29A7-4846-B6CB-B04BACB984CE}" type="slidenum">
              <a:rPr lang="en-US" altLang="en-US" sz="1400">
                <a:solidFill>
                  <a:srgbClr val="FFFFFF"/>
                </a:solidFill>
              </a:rPr>
              <a:pPr>
                <a:spcBef>
                  <a:spcPct val="0"/>
                </a:spcBef>
                <a:buClrTx/>
                <a:buSzTx/>
                <a:buFontTx/>
                <a:buNone/>
              </a:pPr>
              <a:t>4</a:t>
            </a:fld>
            <a:endParaRPr lang="en-US" altLang="en-US" sz="1400">
              <a:solidFill>
                <a:srgbClr val="FFFFFF"/>
              </a:solidFill>
            </a:endParaRPr>
          </a:p>
        </p:txBody>
      </p:sp>
      <p:sp>
        <p:nvSpPr>
          <p:cNvPr id="8198" name="Footer Placeholder 5">
            <a:extLst>
              <a:ext uri="{FF2B5EF4-FFF2-40B4-BE49-F238E27FC236}">
                <a16:creationId xmlns:a16="http://schemas.microsoft.com/office/drawing/2014/main" id="{8B2ED238-682D-4A56-BC9F-2037D822892C}"/>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a:extLst>
              <a:ext uri="{FF2B5EF4-FFF2-40B4-BE49-F238E27FC236}">
                <a16:creationId xmlns:a16="http://schemas.microsoft.com/office/drawing/2014/main" id="{E0B34F03-2601-4C52-9D30-83EFE80CFCAA}"/>
              </a:ext>
            </a:extLst>
          </p:cNvPr>
          <p:cNvSpPr>
            <a:spLocks noGrp="1"/>
          </p:cNvSpPr>
          <p:nvPr>
            <p:ph sz="quarter" idx="1"/>
          </p:nvPr>
        </p:nvSpPr>
        <p:spPr>
          <a:xfrm>
            <a:off x="914400" y="2209800"/>
            <a:ext cx="7772400" cy="3962400"/>
          </a:xfrm>
        </p:spPr>
        <p:txBody>
          <a:bodyPr/>
          <a:lstStyle/>
          <a:p>
            <a:r>
              <a:rPr lang="en-US" altLang="en-US" i="1">
                <a:latin typeface="Gotham Medium" pitchFamily="2" charset="0"/>
                <a:ea typeface="ＭＳ Ｐゴシック" panose="020B0600070205080204" pitchFamily="34" charset="-128"/>
                <a:cs typeface="Century Gothic" panose="020B0502020202020204" pitchFamily="34" charset="0"/>
              </a:rPr>
              <a:t>We serve our members</a:t>
            </a:r>
            <a:r>
              <a:rPr lang="en-US" altLang="en-US">
                <a:latin typeface="Gotham Medium" pitchFamily="2" charset="0"/>
                <a:ea typeface="ＭＳ Ｐゴシック" panose="020B0600070205080204" pitchFamily="34" charset="-128"/>
                <a:cs typeface="Century Gothic" panose="020B0502020202020204" pitchFamily="34" charset="0"/>
              </a:rPr>
              <a:t>, </a:t>
            </a:r>
            <a:r>
              <a:rPr lang="en-US" altLang="en-US">
                <a:latin typeface="Gotham Light" panose="02000603030000020004" pitchFamily="2" charset="0"/>
                <a:ea typeface="ＭＳ Ｐゴシック" panose="020B0600070205080204" pitchFamily="34" charset="-128"/>
                <a:cs typeface="Century Gothic" panose="020B0502020202020204" pitchFamily="34" charset="0"/>
              </a:rPr>
              <a:t>fostering their professional and leadership development, helping nurture and mentor them as they advance within our profession, keeping them informed in an ever-evolving legal environment, and enriching the diversity of the profession in which we practice, while responding to their personal and professional needs;</a:t>
            </a:r>
          </a:p>
        </p:txBody>
      </p:sp>
      <p:sp>
        <p:nvSpPr>
          <p:cNvPr id="9219" name="Text Placeholder 2">
            <a:extLst>
              <a:ext uri="{FF2B5EF4-FFF2-40B4-BE49-F238E27FC236}">
                <a16:creationId xmlns:a16="http://schemas.microsoft.com/office/drawing/2014/main" id="{7EA1B7ED-8F02-4EF9-85F1-4D12848D4B16}"/>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9220" name="Title 3">
            <a:extLst>
              <a:ext uri="{FF2B5EF4-FFF2-40B4-BE49-F238E27FC236}">
                <a16:creationId xmlns:a16="http://schemas.microsoft.com/office/drawing/2014/main" id="{71B46310-37F7-4F9D-B808-8D3E3446430F}"/>
              </a:ext>
            </a:extLst>
          </p:cNvPr>
          <p:cNvSpPr>
            <a:spLocks noGrp="1"/>
          </p:cNvSpPr>
          <p:nvPr>
            <p:ph type="title"/>
          </p:nvPr>
        </p:nvSpPr>
        <p:spPr/>
        <p:txBody>
          <a:bodyPr/>
          <a:lstStyle/>
          <a:p>
            <a:r>
              <a:rPr lang="en-US" altLang="en-US">
                <a:latin typeface="Gotham Medium" pitchFamily="2" charset="0"/>
                <a:ea typeface="ＭＳ Ｐゴシック" panose="020B0600070205080204" pitchFamily="34" charset="-128"/>
                <a:cs typeface="Century Gothic" panose="020B0502020202020204" pitchFamily="34" charset="0"/>
              </a:rPr>
              <a:t>Our Mission</a:t>
            </a:r>
          </a:p>
        </p:txBody>
      </p:sp>
      <p:sp>
        <p:nvSpPr>
          <p:cNvPr id="9221" name="Slide Number Placeholder 4">
            <a:extLst>
              <a:ext uri="{FF2B5EF4-FFF2-40B4-BE49-F238E27FC236}">
                <a16:creationId xmlns:a16="http://schemas.microsoft.com/office/drawing/2014/main" id="{33798A1F-8BD9-4775-9B7D-12514975074C}"/>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D01AF219-B314-4728-8350-53016F5D8E3C}" type="slidenum">
              <a:rPr lang="en-US" altLang="en-US" sz="1400">
                <a:solidFill>
                  <a:srgbClr val="FFFFFF"/>
                </a:solidFill>
              </a:rPr>
              <a:pPr>
                <a:spcBef>
                  <a:spcPct val="0"/>
                </a:spcBef>
                <a:buClrTx/>
                <a:buSzTx/>
                <a:buFontTx/>
                <a:buNone/>
              </a:pPr>
              <a:t>5</a:t>
            </a:fld>
            <a:endParaRPr lang="en-US" altLang="en-US" sz="1400">
              <a:solidFill>
                <a:srgbClr val="FFFFFF"/>
              </a:solidFill>
            </a:endParaRPr>
          </a:p>
        </p:txBody>
      </p:sp>
      <p:sp>
        <p:nvSpPr>
          <p:cNvPr id="9222" name="Footer Placeholder 5">
            <a:extLst>
              <a:ext uri="{FF2B5EF4-FFF2-40B4-BE49-F238E27FC236}">
                <a16:creationId xmlns:a16="http://schemas.microsoft.com/office/drawing/2014/main" id="{43C1209A-B471-499C-9643-F4ED84F64A63}"/>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a:extLst>
              <a:ext uri="{FF2B5EF4-FFF2-40B4-BE49-F238E27FC236}">
                <a16:creationId xmlns:a16="http://schemas.microsoft.com/office/drawing/2014/main" id="{3FD7542F-CB48-4DFE-8BB4-822F6BE21A5D}"/>
              </a:ext>
            </a:extLst>
          </p:cNvPr>
          <p:cNvSpPr>
            <a:spLocks noGrp="1"/>
          </p:cNvSpPr>
          <p:nvPr>
            <p:ph sz="quarter" idx="1"/>
          </p:nvPr>
        </p:nvSpPr>
        <p:spPr>
          <a:xfrm>
            <a:off x="914400" y="2209800"/>
            <a:ext cx="7772400" cy="3962400"/>
          </a:xfrm>
        </p:spPr>
        <p:txBody>
          <a:bodyPr/>
          <a:lstStyle/>
          <a:p>
            <a:pPr>
              <a:defRPr/>
            </a:pPr>
            <a:r>
              <a:rPr lang="en-US" i="1" dirty="0">
                <a:latin typeface="Gotham Medium" panose="02000603030000020004" pitchFamily="2" charset="0"/>
                <a:cs typeface="Gotham Book" pitchFamily="2" charset="0"/>
              </a:rPr>
              <a:t>We serve public policy leaders</a:t>
            </a:r>
            <a:r>
              <a:rPr lang="en-US" dirty="0">
                <a:latin typeface="Gotham Medium" panose="02000603030000020004" pitchFamily="2" charset="0"/>
                <a:cs typeface="Gotham Book" pitchFamily="2" charset="0"/>
              </a:rPr>
              <a:t>, </a:t>
            </a:r>
            <a:r>
              <a:rPr lang="en-US" dirty="0">
                <a:latin typeface="Gotham Light" panose="02000603030000020004" pitchFamily="2" charset="0"/>
              </a:rPr>
              <a:t>whose mission is to develop, implement and maintain our intellectual property system, assisting them with objective and unbiased analysis, and helping establish and maintain fair and effective global laws and policies that stimulate and reward innovation and creative works in keeping with the public interest; </a:t>
            </a:r>
            <a:r>
              <a:rPr lang="en-US" i="1" dirty="0">
                <a:latin typeface="Gotham Light" panose="02000603030000020004" pitchFamily="2" charset="0"/>
              </a:rPr>
              <a:t>and,</a:t>
            </a:r>
          </a:p>
          <a:p>
            <a:pPr marL="0" indent="0">
              <a:buFont typeface="Wingdings 2" panose="05020102010507070707" pitchFamily="18" charset="2"/>
              <a:buNone/>
              <a:defRPr/>
            </a:pPr>
            <a:endParaRPr lang="en-US" dirty="0"/>
          </a:p>
          <a:p>
            <a:pPr marL="0" indent="0">
              <a:buFont typeface="Wingdings 2" panose="05020102010507070707" pitchFamily="18" charset="2"/>
              <a:buNone/>
              <a:defRPr/>
            </a:pPr>
            <a:endParaRPr lang="en-US" dirty="0"/>
          </a:p>
        </p:txBody>
      </p:sp>
      <p:sp>
        <p:nvSpPr>
          <p:cNvPr id="10243" name="Text Placeholder 2">
            <a:extLst>
              <a:ext uri="{FF2B5EF4-FFF2-40B4-BE49-F238E27FC236}">
                <a16:creationId xmlns:a16="http://schemas.microsoft.com/office/drawing/2014/main" id="{483D72EE-A43A-4EE2-875E-0340D71C5844}"/>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0244" name="Title 3">
            <a:extLst>
              <a:ext uri="{FF2B5EF4-FFF2-40B4-BE49-F238E27FC236}">
                <a16:creationId xmlns:a16="http://schemas.microsoft.com/office/drawing/2014/main" id="{F053CB24-41DF-45B5-B35B-E279768974DE}"/>
              </a:ext>
            </a:extLst>
          </p:cNvPr>
          <p:cNvSpPr>
            <a:spLocks noGrp="1"/>
          </p:cNvSpPr>
          <p:nvPr>
            <p:ph type="title"/>
          </p:nvPr>
        </p:nvSpPr>
        <p:spPr/>
        <p:txBody>
          <a:bodyPr/>
          <a:lstStyle/>
          <a:p>
            <a:r>
              <a:rPr lang="en-US" altLang="en-US">
                <a:latin typeface="Gotham Book" pitchFamily="2" charset="0"/>
                <a:ea typeface="ＭＳ Ｐゴシック" panose="020B0600070205080204" pitchFamily="34" charset="-128"/>
                <a:cs typeface="Century Gothic" panose="020B0502020202020204" pitchFamily="34" charset="0"/>
              </a:rPr>
              <a:t>Our Mission</a:t>
            </a:r>
          </a:p>
        </p:txBody>
      </p:sp>
      <p:sp>
        <p:nvSpPr>
          <p:cNvPr id="10245" name="Slide Number Placeholder 4">
            <a:extLst>
              <a:ext uri="{FF2B5EF4-FFF2-40B4-BE49-F238E27FC236}">
                <a16:creationId xmlns:a16="http://schemas.microsoft.com/office/drawing/2014/main" id="{C2D4E653-49D2-432E-B1DF-CBCDCB31FAE3}"/>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D4EA14EF-BA72-4F44-A99B-A3F31742B5A3}" type="slidenum">
              <a:rPr lang="en-US" altLang="en-US" sz="1400">
                <a:solidFill>
                  <a:srgbClr val="FFFFFF"/>
                </a:solidFill>
              </a:rPr>
              <a:pPr>
                <a:spcBef>
                  <a:spcPct val="0"/>
                </a:spcBef>
                <a:buClrTx/>
                <a:buSzTx/>
                <a:buFontTx/>
                <a:buNone/>
              </a:pPr>
              <a:t>6</a:t>
            </a:fld>
            <a:endParaRPr lang="en-US" altLang="en-US" sz="1400">
              <a:solidFill>
                <a:srgbClr val="FFFFFF"/>
              </a:solidFill>
            </a:endParaRPr>
          </a:p>
        </p:txBody>
      </p:sp>
      <p:sp>
        <p:nvSpPr>
          <p:cNvPr id="10246" name="Footer Placeholder 5">
            <a:extLst>
              <a:ext uri="{FF2B5EF4-FFF2-40B4-BE49-F238E27FC236}">
                <a16:creationId xmlns:a16="http://schemas.microsoft.com/office/drawing/2014/main" id="{A6D7AC11-3097-4B38-88DC-3AF386CC2109}"/>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7C3B7D9F-7577-48BC-BBEF-25486CEFB0F2}"/>
              </a:ext>
            </a:extLst>
          </p:cNvPr>
          <p:cNvSpPr>
            <a:spLocks noGrp="1"/>
          </p:cNvSpPr>
          <p:nvPr>
            <p:ph sz="quarter" idx="1"/>
          </p:nvPr>
        </p:nvSpPr>
        <p:spPr>
          <a:xfrm>
            <a:off x="914400" y="2209800"/>
            <a:ext cx="7772400" cy="3962400"/>
          </a:xfrm>
        </p:spPr>
        <p:txBody>
          <a:bodyPr/>
          <a:lstStyle/>
          <a:p>
            <a:r>
              <a:rPr lang="en-US" altLang="en-US" i="1">
                <a:latin typeface="Gotham Medium" pitchFamily="2" charset="0"/>
                <a:ea typeface="ＭＳ Ｐゴシック" panose="020B0600070205080204" pitchFamily="34" charset="-128"/>
                <a:cs typeface="Century Gothic" panose="020B0502020202020204" pitchFamily="34" charset="0"/>
              </a:rPr>
              <a:t>We serve the public</a:t>
            </a:r>
            <a:r>
              <a:rPr lang="en-US" altLang="en-US">
                <a:latin typeface="Gotham Medium" pitchFamily="2" charset="0"/>
                <a:ea typeface="ＭＳ Ｐゴシック" panose="020B0600070205080204" pitchFamily="34" charset="-128"/>
                <a:cs typeface="Century Gothic" panose="020B0502020202020204" pitchFamily="34" charset="0"/>
              </a:rPr>
              <a:t>,</a:t>
            </a:r>
            <a:r>
              <a:rPr lang="en-US" altLang="en-US">
                <a:latin typeface="Gotham Light" panose="02000603030000020004" pitchFamily="2" charset="0"/>
                <a:ea typeface="ＭＳ Ｐゴシック" panose="020B0600070205080204" pitchFamily="34" charset="-128"/>
                <a:cs typeface="Century Gothic" panose="020B0502020202020204" pitchFamily="34" charset="0"/>
              </a:rPr>
              <a:t> providing education as to the daily value and benefits of a strong intellectual property system that fosters incentives for creativity &amp; innovation, while balancing the public’s interest in healthy competition, reasonable costs and basic fairness. </a:t>
            </a:r>
          </a:p>
        </p:txBody>
      </p:sp>
      <p:sp>
        <p:nvSpPr>
          <p:cNvPr id="11267" name="Text Placeholder 2">
            <a:extLst>
              <a:ext uri="{FF2B5EF4-FFF2-40B4-BE49-F238E27FC236}">
                <a16:creationId xmlns:a16="http://schemas.microsoft.com/office/drawing/2014/main" id="{F37D0802-2EDF-4C4F-AE4E-6B73C1660303}"/>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1268" name="Title 3">
            <a:extLst>
              <a:ext uri="{FF2B5EF4-FFF2-40B4-BE49-F238E27FC236}">
                <a16:creationId xmlns:a16="http://schemas.microsoft.com/office/drawing/2014/main" id="{516B8FF6-9272-47D5-A97A-6166642CB451}"/>
              </a:ext>
            </a:extLst>
          </p:cNvPr>
          <p:cNvSpPr>
            <a:spLocks noGrp="1"/>
          </p:cNvSpPr>
          <p:nvPr>
            <p:ph type="title"/>
          </p:nvPr>
        </p:nvSpPr>
        <p:spPr/>
        <p:txBody>
          <a:bodyPr/>
          <a:lstStyle/>
          <a:p>
            <a:r>
              <a:rPr lang="en-US" altLang="en-US">
                <a:latin typeface="Gotham Medium" pitchFamily="2" charset="0"/>
                <a:ea typeface="ＭＳ Ｐゴシック" panose="020B0600070205080204" pitchFamily="34" charset="-128"/>
                <a:cs typeface="Century Gothic" panose="020B0502020202020204" pitchFamily="34" charset="0"/>
              </a:rPr>
              <a:t>Our Mission</a:t>
            </a:r>
          </a:p>
        </p:txBody>
      </p:sp>
      <p:sp>
        <p:nvSpPr>
          <p:cNvPr id="11269" name="Slide Number Placeholder 4">
            <a:extLst>
              <a:ext uri="{FF2B5EF4-FFF2-40B4-BE49-F238E27FC236}">
                <a16:creationId xmlns:a16="http://schemas.microsoft.com/office/drawing/2014/main" id="{FFA5681A-C0DB-4976-AF6A-A0C3EBB0111F}"/>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AB9F0A51-2F14-4D2B-8F71-185553977078}" type="slidenum">
              <a:rPr lang="en-US" altLang="en-US" sz="1400">
                <a:solidFill>
                  <a:srgbClr val="FFFFFF"/>
                </a:solidFill>
              </a:rPr>
              <a:pPr>
                <a:spcBef>
                  <a:spcPct val="0"/>
                </a:spcBef>
                <a:buClrTx/>
                <a:buSzTx/>
                <a:buFontTx/>
                <a:buNone/>
              </a:pPr>
              <a:t>7</a:t>
            </a:fld>
            <a:endParaRPr lang="en-US" altLang="en-US" sz="1400">
              <a:solidFill>
                <a:srgbClr val="FFFFFF"/>
              </a:solidFill>
            </a:endParaRPr>
          </a:p>
        </p:txBody>
      </p:sp>
      <p:sp>
        <p:nvSpPr>
          <p:cNvPr id="11270" name="Footer Placeholder 5">
            <a:extLst>
              <a:ext uri="{FF2B5EF4-FFF2-40B4-BE49-F238E27FC236}">
                <a16:creationId xmlns:a16="http://schemas.microsoft.com/office/drawing/2014/main" id="{E5E06E2B-F5A3-48BF-A068-66E049CFB06E}"/>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2">
            <a:extLst>
              <a:ext uri="{FF2B5EF4-FFF2-40B4-BE49-F238E27FC236}">
                <a16:creationId xmlns:a16="http://schemas.microsoft.com/office/drawing/2014/main" id="{352201CE-D912-4FDE-A428-4670E1864172}"/>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2291" name="Title 3">
            <a:extLst>
              <a:ext uri="{FF2B5EF4-FFF2-40B4-BE49-F238E27FC236}">
                <a16:creationId xmlns:a16="http://schemas.microsoft.com/office/drawing/2014/main" id="{78A7DCF4-3FC4-4A72-8773-85E86EF7D39B}"/>
              </a:ext>
            </a:extLst>
          </p:cNvPr>
          <p:cNvSpPr>
            <a:spLocks noGrp="1"/>
          </p:cNvSpPr>
          <p:nvPr>
            <p:ph type="title"/>
          </p:nvPr>
        </p:nvSpPr>
        <p:spPr>
          <a:xfrm>
            <a:off x="914400" y="2163763"/>
            <a:ext cx="7772400" cy="731837"/>
          </a:xfrm>
        </p:spPr>
        <p:txBody>
          <a:bodyPr/>
          <a:lstStyle/>
          <a:p>
            <a:r>
              <a:rPr lang="en-US" altLang="en-US" sz="3600">
                <a:latin typeface="Gotham Medium" pitchFamily="2" charset="0"/>
                <a:ea typeface="ＭＳ Ｐゴシック" panose="020B0600070205080204" pitchFamily="34" charset="-128"/>
                <a:cs typeface="Century Gothic" panose="020B0502020202020204" pitchFamily="34" charset="0"/>
              </a:rPr>
              <a:t>We enable our member to achieve their full potential through…</a:t>
            </a:r>
          </a:p>
        </p:txBody>
      </p:sp>
      <p:sp>
        <p:nvSpPr>
          <p:cNvPr id="12292" name="Slide Number Placeholder 4">
            <a:extLst>
              <a:ext uri="{FF2B5EF4-FFF2-40B4-BE49-F238E27FC236}">
                <a16:creationId xmlns:a16="http://schemas.microsoft.com/office/drawing/2014/main" id="{4CC43265-CFDE-4568-B445-B978214E208A}"/>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F4CDE4C8-4EFC-4CD9-9889-F94DC5274AEF}" type="slidenum">
              <a:rPr lang="en-US" altLang="en-US" sz="1400">
                <a:solidFill>
                  <a:srgbClr val="FFFFFF"/>
                </a:solidFill>
              </a:rPr>
              <a:pPr>
                <a:spcBef>
                  <a:spcPct val="0"/>
                </a:spcBef>
                <a:buClrTx/>
                <a:buSzTx/>
                <a:buFontTx/>
                <a:buNone/>
              </a:pPr>
              <a:t>8</a:t>
            </a:fld>
            <a:endParaRPr lang="en-US" altLang="en-US" sz="1400">
              <a:solidFill>
                <a:srgbClr val="FFFFFF"/>
              </a:solidFill>
            </a:endParaRPr>
          </a:p>
        </p:txBody>
      </p:sp>
      <p:sp>
        <p:nvSpPr>
          <p:cNvPr id="12293" name="Footer Placeholder 5">
            <a:extLst>
              <a:ext uri="{FF2B5EF4-FFF2-40B4-BE49-F238E27FC236}">
                <a16:creationId xmlns:a16="http://schemas.microsoft.com/office/drawing/2014/main" id="{421ED360-885A-44CF-8773-B2E73ED48D77}"/>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graphicFrame>
        <p:nvGraphicFramePr>
          <p:cNvPr id="2" name="Diagram 1">
            <a:extLst>
              <a:ext uri="{FF2B5EF4-FFF2-40B4-BE49-F238E27FC236}">
                <a16:creationId xmlns:a16="http://schemas.microsoft.com/office/drawing/2014/main" id="{89EC1653-E605-4DD9-B93E-1983C626D4F0}"/>
              </a:ext>
            </a:extLst>
          </p:cNvPr>
          <p:cNvGraphicFramePr/>
          <p:nvPr/>
        </p:nvGraphicFramePr>
        <p:xfrm>
          <a:off x="1981200" y="2819400"/>
          <a:ext cx="5105400" cy="340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EBBC6044-BF8D-443F-AE08-EAE28682D4BB}"/>
              </a:ext>
            </a:extLst>
          </p:cNvPr>
          <p:cNvSpPr>
            <a:spLocks noGrp="1"/>
          </p:cNvSpPr>
          <p:nvPr>
            <p:ph sz="quarter" idx="1"/>
          </p:nvPr>
        </p:nvSpPr>
        <p:spPr>
          <a:xfrm>
            <a:off x="914400" y="3856492"/>
            <a:ext cx="7772400" cy="1752600"/>
          </a:xfrm>
        </p:spPr>
        <p:txBody>
          <a:bodyPr/>
          <a:lstStyle/>
          <a:p>
            <a:r>
              <a:rPr lang="en-US" altLang="en-US" sz="2800" dirty="0">
                <a:latin typeface="Gotham Light" panose="02000603030000020004" pitchFamily="2" charset="0"/>
                <a:ea typeface="ＭＳ Ｐゴシック" panose="020B0600070205080204" pitchFamily="34" charset="-128"/>
                <a:cs typeface="Century Gothic" panose="020B0502020202020204" pitchFamily="34" charset="0"/>
              </a:rPr>
              <a:t>Webinars (both live and on-demand) </a:t>
            </a:r>
          </a:p>
          <a:p>
            <a:r>
              <a:rPr lang="en-US" altLang="en-US" sz="2800" dirty="0">
                <a:latin typeface="Gotham Light" panose="02000603030000020004" pitchFamily="2" charset="0"/>
                <a:ea typeface="ＭＳ Ｐゴシック" panose="020B0600070205080204" pitchFamily="34" charset="-128"/>
                <a:cs typeface="Century Gothic" panose="020B0502020202020204" pitchFamily="34" charset="0"/>
              </a:rPr>
              <a:t>Stand-alone education programs</a:t>
            </a:r>
          </a:p>
          <a:p>
            <a:r>
              <a:rPr lang="en-US" altLang="en-US" sz="2800" dirty="0">
                <a:latin typeface="Gotham Light" panose="02000603030000020004" pitchFamily="2" charset="0"/>
                <a:ea typeface="ＭＳ Ｐゴシック" panose="020B0600070205080204" pitchFamily="34" charset="-128"/>
                <a:cs typeface="Century Gothic" panose="020B0502020202020204" pitchFamily="34" charset="0"/>
              </a:rPr>
              <a:t>Stated meetings (Three annually)</a:t>
            </a:r>
          </a:p>
        </p:txBody>
      </p:sp>
      <p:sp>
        <p:nvSpPr>
          <p:cNvPr id="13315" name="Text Placeholder 2">
            <a:extLst>
              <a:ext uri="{FF2B5EF4-FFF2-40B4-BE49-F238E27FC236}">
                <a16:creationId xmlns:a16="http://schemas.microsoft.com/office/drawing/2014/main" id="{C81015AF-1CA2-4974-881F-D73014AA81FA}"/>
              </a:ext>
            </a:extLst>
          </p:cNvPr>
          <p:cNvSpPr>
            <a:spLocks noGrp="1"/>
          </p:cNvSpPr>
          <p:nvPr>
            <p:ph type="body" sz="quarter" idx="12"/>
          </p:nvPr>
        </p:nvSpPr>
        <p:spPr/>
        <p:txBody>
          <a:bodyPr/>
          <a:lstStyle/>
          <a:p>
            <a:endParaRPr lang="en-US" altLang="en-US">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3316" name="Title 3">
            <a:extLst>
              <a:ext uri="{FF2B5EF4-FFF2-40B4-BE49-F238E27FC236}">
                <a16:creationId xmlns:a16="http://schemas.microsoft.com/office/drawing/2014/main" id="{DE66A285-22E4-4D7B-84C2-59377E6DB96F}"/>
              </a:ext>
            </a:extLst>
          </p:cNvPr>
          <p:cNvSpPr>
            <a:spLocks noGrp="1"/>
          </p:cNvSpPr>
          <p:nvPr>
            <p:ph type="title"/>
          </p:nvPr>
        </p:nvSpPr>
        <p:spPr>
          <a:xfrm>
            <a:off x="908957" y="1676400"/>
            <a:ext cx="7772400" cy="1898538"/>
          </a:xfrm>
        </p:spPr>
        <p:txBody>
          <a:bodyPr/>
          <a:lstStyle/>
          <a:p>
            <a:r>
              <a:rPr lang="en-US" altLang="en-US" dirty="0">
                <a:latin typeface="Gotham Book" pitchFamily="2" charset="0"/>
                <a:ea typeface="ＭＳ Ｐゴシック" panose="020B0600070205080204" pitchFamily="34" charset="-128"/>
                <a:cs typeface="Century Gothic" panose="020B0502020202020204" pitchFamily="34" charset="0"/>
              </a:rPr>
              <a:t>Education</a:t>
            </a:r>
            <a:br>
              <a:rPr lang="en-US" altLang="en-US" dirty="0">
                <a:latin typeface="Gotham Book" pitchFamily="2" charset="0"/>
                <a:ea typeface="ＭＳ Ｐゴシック" panose="020B0600070205080204" pitchFamily="34" charset="-128"/>
                <a:cs typeface="Century Gothic" panose="020B0502020202020204" pitchFamily="34" charset="0"/>
              </a:rPr>
            </a:br>
            <a:r>
              <a:rPr lang="en-US" altLang="en-US" sz="3000" i="1" dirty="0">
                <a:latin typeface="Gotham Book" pitchFamily="2" charset="0"/>
                <a:ea typeface="ＭＳ Ｐゴシック" panose="020B0600070205080204" pitchFamily="34" charset="-128"/>
                <a:cs typeface="Century Gothic" panose="020B0502020202020204" pitchFamily="34" charset="0"/>
              </a:rPr>
              <a:t>Expand your knowledge and excel in your career with our Industry Leading CLEs and professional development opportunities</a:t>
            </a:r>
          </a:p>
        </p:txBody>
      </p:sp>
      <p:sp>
        <p:nvSpPr>
          <p:cNvPr id="13317" name="Slide Number Placeholder 4">
            <a:extLst>
              <a:ext uri="{FF2B5EF4-FFF2-40B4-BE49-F238E27FC236}">
                <a16:creationId xmlns:a16="http://schemas.microsoft.com/office/drawing/2014/main" id="{D98B3C5A-4616-4588-86A7-6B6EC0905207}"/>
              </a:ext>
            </a:extLst>
          </p:cNvPr>
          <p:cNvSpPr>
            <a:spLocks noGrp="1"/>
          </p:cNvSpPr>
          <p:nvPr>
            <p:ph type="sldNum" sz="quarter" idx="14"/>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fld id="{4FA8F992-ED1D-49EF-8087-BF955CF3C786}" type="slidenum">
              <a:rPr lang="en-US" altLang="en-US" sz="1400">
                <a:solidFill>
                  <a:srgbClr val="FFFFFF"/>
                </a:solidFill>
              </a:rPr>
              <a:pPr>
                <a:spcBef>
                  <a:spcPct val="0"/>
                </a:spcBef>
                <a:buClrTx/>
                <a:buSzTx/>
                <a:buFontTx/>
                <a:buNone/>
              </a:pPr>
              <a:t>9</a:t>
            </a:fld>
            <a:endParaRPr lang="en-US" altLang="en-US" sz="1400">
              <a:solidFill>
                <a:srgbClr val="FFFFFF"/>
              </a:solidFill>
            </a:endParaRPr>
          </a:p>
        </p:txBody>
      </p:sp>
      <p:sp>
        <p:nvSpPr>
          <p:cNvPr id="13318" name="Footer Placeholder 5">
            <a:extLst>
              <a:ext uri="{FF2B5EF4-FFF2-40B4-BE49-F238E27FC236}">
                <a16:creationId xmlns:a16="http://schemas.microsoft.com/office/drawing/2014/main" id="{9317FCC3-0C0B-4F71-8618-0B57F7E605E0}"/>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spcBef>
                <a:spcPct val="0"/>
              </a:spcBef>
              <a:buClrTx/>
              <a:buSzTx/>
              <a:buFontTx/>
              <a:buNone/>
            </a:pPr>
            <a:r>
              <a:rPr lang="en-US" altLang="en-US" sz="1400">
                <a:solidFill>
                  <a:srgbClr val="0070B0"/>
                </a:solidFill>
              </a:rPr>
              <a:t>© AIPLA 2019</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PLA PPT TEMPLATE - OLD">
  <a:themeElements>
    <a:clrScheme name="AIPLA 2014-15 Branding Theme">
      <a:dk1>
        <a:srgbClr val="21254F"/>
      </a:dk1>
      <a:lt1>
        <a:sysClr val="window" lastClr="FFFFFF"/>
      </a:lt1>
      <a:dk2>
        <a:srgbClr val="696464"/>
      </a:dk2>
      <a:lt2>
        <a:srgbClr val="E9E5DC"/>
      </a:lt2>
      <a:accent1>
        <a:srgbClr val="D05B2C"/>
      </a:accent1>
      <a:accent2>
        <a:srgbClr val="0070B0"/>
      </a:accent2>
      <a:accent3>
        <a:srgbClr val="2897C8"/>
      </a:accent3>
      <a:accent4>
        <a:srgbClr val="21254F"/>
      </a:accent4>
      <a:accent5>
        <a:srgbClr val="D6784E"/>
      </a:accent5>
      <a:accent6>
        <a:srgbClr val="3C809D"/>
      </a:accent6>
      <a:hlink>
        <a:srgbClr val="2E94C3"/>
      </a:hlink>
      <a:folHlink>
        <a:srgbClr val="32385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eaLnBrk="1" hangingPunct="1">
          <a:defRPr sz="5000" dirty="0" smtClean="0">
            <a:solidFill>
              <a:schemeClr val="bg1"/>
            </a:solidFill>
            <a:latin typeface="Century Gothic" charset="0"/>
            <a:cs typeface="Century Gothic"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8641</TotalTime>
  <Words>616</Words>
  <Application>Microsoft Office PowerPoint</Application>
  <PresentationFormat>On-screen Show (4:3)</PresentationFormat>
  <Paragraphs>96</Paragraphs>
  <Slides>15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Arial</vt:lpstr>
      <vt:lpstr>ＭＳ Ｐゴシック</vt:lpstr>
      <vt:lpstr>Century Gothic</vt:lpstr>
      <vt:lpstr>Wingdings 2</vt:lpstr>
      <vt:lpstr>Wingdings</vt:lpstr>
      <vt:lpstr>Courier New</vt:lpstr>
      <vt:lpstr>Calibri</vt:lpstr>
      <vt:lpstr>Perpetua</vt:lpstr>
      <vt:lpstr>Bank Gothic Medium BT</vt:lpstr>
      <vt:lpstr>Gotham Light</vt:lpstr>
      <vt:lpstr>Gotham Medium</vt:lpstr>
      <vt:lpstr>Gotham Book</vt:lpstr>
      <vt:lpstr>Gotham</vt:lpstr>
      <vt:lpstr>AIPLA PPT TEMPLATE - OLD</vt:lpstr>
      <vt:lpstr>The American Intellectual Property Association</vt:lpstr>
      <vt:lpstr>Who is AIPLA?</vt:lpstr>
      <vt:lpstr>Who are AIPLA members?</vt:lpstr>
      <vt:lpstr>Our Vision</vt:lpstr>
      <vt:lpstr>Our Mission</vt:lpstr>
      <vt:lpstr>Our Mission</vt:lpstr>
      <vt:lpstr>Our Mission</vt:lpstr>
      <vt:lpstr>We enable our member to achieve their full potential through…</vt:lpstr>
      <vt:lpstr>Education Expand your knowledge and excel in your career with our Industry Leading CLEs and professional development opportunities</vt:lpstr>
      <vt:lpstr>Networking Build a trusted global network</vt:lpstr>
      <vt:lpstr>Information  Stay current on industry news, best practices, and trends</vt:lpstr>
      <vt:lpstr>Advocacy Advance and influence domestic and international IP policy</vt:lpstr>
      <vt:lpstr>What can AIPLA do for you? </vt:lpstr>
      <vt:lpstr>What can AIPLA do for you? </vt:lpstr>
      <vt:lpstr>How can you join AIPLA? </vt:lpstr>
    </vt:vector>
  </TitlesOfParts>
  <Company>aipla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Paige Barfield</dc:creator>
  <cp:lastModifiedBy>Andrea Alder</cp:lastModifiedBy>
  <cp:revision>55</cp:revision>
  <cp:lastPrinted>2015-01-20T21:12:20Z</cp:lastPrinted>
  <dcterms:created xsi:type="dcterms:W3CDTF">2012-01-19T14:27:23Z</dcterms:created>
  <dcterms:modified xsi:type="dcterms:W3CDTF">2019-02-21T18:54:36Z</dcterms:modified>
</cp:coreProperties>
</file>