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9" r:id="rId2"/>
  </p:sldMasterIdLst>
  <p:notesMasterIdLst>
    <p:notesMasterId r:id="rId32"/>
  </p:notesMasterIdLst>
  <p:sldIdLst>
    <p:sldId id="256" r:id="rId3"/>
    <p:sldId id="257" r:id="rId4"/>
    <p:sldId id="258" r:id="rId5"/>
    <p:sldId id="260" r:id="rId6"/>
    <p:sldId id="259" r:id="rId7"/>
    <p:sldId id="261" r:id="rId8"/>
    <p:sldId id="262" r:id="rId9"/>
    <p:sldId id="263" r:id="rId10"/>
    <p:sldId id="270" r:id="rId11"/>
    <p:sldId id="271" r:id="rId12"/>
    <p:sldId id="895" r:id="rId13"/>
    <p:sldId id="876" r:id="rId14"/>
    <p:sldId id="874" r:id="rId15"/>
    <p:sldId id="713" r:id="rId16"/>
    <p:sldId id="896" r:id="rId17"/>
    <p:sldId id="717" r:id="rId18"/>
    <p:sldId id="718" r:id="rId19"/>
    <p:sldId id="273" r:id="rId20"/>
    <p:sldId id="725" r:id="rId21"/>
    <p:sldId id="726" r:id="rId22"/>
    <p:sldId id="269" r:id="rId23"/>
    <p:sldId id="723" r:id="rId24"/>
    <p:sldId id="721" r:id="rId25"/>
    <p:sldId id="765" r:id="rId26"/>
    <p:sldId id="873" r:id="rId27"/>
    <p:sldId id="283" r:id="rId28"/>
    <p:sldId id="284" r:id="rId29"/>
    <p:sldId id="792" r:id="rId30"/>
    <p:sldId id="901" r:id="rId31"/>
  </p:sldIdLst>
  <p:sldSz cx="9144000" cy="6858000" type="screen4x3"/>
  <p:notesSz cx="6858000" cy="9296400"/>
  <p:embeddedFontLst>
    <p:embeddedFont>
      <p:font typeface="PingFang SC Regular" panose="020B0400000000000000" pitchFamily="34" charset="-122"/>
      <p:regular r:id="rId33"/>
      <p:bold r:id="rId34"/>
    </p:embeddedFont>
    <p:embeddedFont>
      <p:font typeface="Cambria" panose="02040503050406030204" pitchFamily="18" charset="0"/>
      <p:regular r:id="rId35"/>
      <p:bold r:id="rId36"/>
      <p:italic r:id="rId37"/>
      <p:boldItalic r:id="rId38"/>
    </p:embeddedFont>
    <p:embeddedFont>
      <p:font typeface="Century Gothic" panose="020B0502020202020204" pitchFamily="34" charset="0"/>
      <p:regular r:id="rId39"/>
      <p:bold r:id="rId40"/>
      <p:italic r:id="rId41"/>
      <p:boldItalic r:id="rId42"/>
    </p:embeddedFont>
    <p:embeddedFont>
      <p:font typeface="Georgia" panose="02040502050405020303" pitchFamily="18" charset="0"/>
      <p:regular r:id="rId43"/>
      <p:bold r:id="rId44"/>
      <p:italic r:id="rId45"/>
      <p:boldItalic r:id="rId46"/>
    </p:embeddedFont>
    <p:embeddedFont>
      <p:font typeface="Libre Baskerville" panose="02000000000000000000" pitchFamily="2" charset="0"/>
      <p:regular r:id="rId47"/>
      <p:bold r:id="rId48"/>
      <p: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hAPEtYzUs72bc1oyOQqeiwfxdQy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4"/>
    <p:restoredTop sz="94762"/>
  </p:normalViewPr>
  <p:slideViewPr>
    <p:cSldViewPr snapToGrid="0">
      <p:cViewPr varScale="1">
        <p:scale>
          <a:sx n="121" d="100"/>
          <a:sy n="121" d="100"/>
        </p:scale>
        <p:origin x="696"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customschemas.google.com/relationships/presentationmetadata" Target="meta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font" Target="fonts/font9.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2"/>
            <a:ext cx="2972193" cy="46513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28" y="2"/>
            <a:ext cx="2972193" cy="465137"/>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16691"/>
            <a:ext cx="5486400" cy="4182005"/>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829150"/>
            <a:ext cx="2972193" cy="46513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28" y="8829150"/>
            <a:ext cx="2972193" cy="46513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1:notes"/>
          <p:cNvSpPr txBox="1">
            <a:spLocks noGrp="1"/>
          </p:cNvSpPr>
          <p:nvPr>
            <p:ph type="body" idx="1"/>
          </p:nvPr>
        </p:nvSpPr>
        <p:spPr>
          <a:xfrm>
            <a:off x="685800" y="4416691"/>
            <a:ext cx="5486400" cy="418200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My name is Kelu Sullivan, </a:t>
            </a:r>
            <a:endParaRPr dirty="0"/>
          </a:p>
        </p:txBody>
      </p:sp>
      <p:sp>
        <p:nvSpPr>
          <p:cNvPr id="66" name="Google Shape;66;p1:notes"/>
          <p:cNvSpPr txBox="1">
            <a:spLocks noGrp="1"/>
          </p:cNvSpPr>
          <p:nvPr>
            <p:ph type="sldNum" idx="12"/>
          </p:nvPr>
        </p:nvSpPr>
        <p:spPr>
          <a:xfrm>
            <a:off x="3884628" y="8829150"/>
            <a:ext cx="2972193" cy="46513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DengXian" panose="02010600030101010101" pitchFamily="2" charset="-122"/>
                <a:cs typeface="Arial" panose="020B0604020202020204" pitchFamily="34" charset="0"/>
              </a:rPr>
              <a:t>While we just saw that Copyright protects a wide variety of works that span many categories, there’s some material that just falls outside copyright protection. This material includes:</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DengXian" panose="02010600030101010101" pitchFamily="2" charset="-122"/>
                <a:cs typeface="Arial" panose="020B0604020202020204" pitchFamily="34" charset="0"/>
              </a:rPr>
              <a:t>ideas, procedures, processes, systems, methods of operation, concepts, principles, and discoveries.</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DengXian" panose="02010600030101010101" pitchFamily="2" charset="-122"/>
                <a:cs typeface="Arial" panose="020B0604020202020204" pitchFamily="34" charset="0"/>
              </a:rPr>
              <a:t>Some of these might sound familiar – when I talked briefly about patents, you might remember hearing some of this material such as processes and system. But even patent law doesn’t protect the idea alone</a:t>
            </a:r>
            <a:endParaRPr lang="en-US" dirty="0"/>
          </a:p>
        </p:txBody>
      </p:sp>
      <p:sp>
        <p:nvSpPr>
          <p:cNvPr id="4" name="Slide Number Placeholder 3"/>
          <p:cNvSpPr>
            <a:spLocks noGrp="1"/>
          </p:cNvSpPr>
          <p:nvPr>
            <p:ph type="sldNum" sz="quarter" idx="10"/>
          </p:nvPr>
        </p:nvSpPr>
        <p:spPr/>
        <p:txBody>
          <a:bodyPr/>
          <a:lstStyle/>
          <a:p>
            <a:fld id="{B409CE82-DE9E-8241-A722-FC14E515A26F}" type="slidenum">
              <a:rPr lang="en-US" smtClean="0"/>
              <a:t>16</a:t>
            </a:fld>
            <a:endParaRPr lang="en-US"/>
          </a:p>
        </p:txBody>
      </p:sp>
    </p:spTree>
    <p:extLst>
      <p:ext uri="{BB962C8B-B14F-4D97-AF65-F5344CB8AC3E}">
        <p14:creationId xmlns:p14="http://schemas.microsoft.com/office/powerpoint/2010/main" val="2821527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2"/>
            <a:ext cx="5486400" cy="9033890"/>
          </a:xfrm>
        </p:spPr>
        <p:txBody>
          <a:bodyPr/>
          <a:lstStyle/>
          <a:p>
            <a:pPr>
              <a:spcBef>
                <a:spcPts val="0"/>
              </a:spcBef>
              <a:spcAft>
                <a:spcPts val="0"/>
              </a:spcAft>
            </a:pPr>
            <a:endParaRPr lang="en-US" dirty="0">
              <a:effectLst/>
              <a:latin typeface="+mn-lt"/>
            </a:endParaRPr>
          </a:p>
          <a:p>
            <a:pPr marL="742950" marR="0" lvl="1" indent="-285750">
              <a:lnSpc>
                <a:spcPct val="115000"/>
              </a:lnSpc>
              <a:spcBef>
                <a:spcPts val="0"/>
              </a:spcBef>
              <a:spcAft>
                <a:spcPts val="1000"/>
              </a:spcAft>
              <a:buFont typeface="Courier New" panose="02070309020205020404" pitchFamily="49" charset="0"/>
              <a:buChar char="o"/>
            </a:pPr>
            <a:r>
              <a:rPr lang="en-US" dirty="0">
                <a:effectLst/>
                <a:latin typeface="+mn-lt"/>
                <a:ea typeface="DengXian" panose="02010600030101010101" pitchFamily="2" charset="-122"/>
                <a:cs typeface="Arial" panose="020B0604020202020204" pitchFamily="34" charset="0"/>
              </a:rPr>
              <a:t>The other </a:t>
            </a:r>
            <a:r>
              <a:rPr lang="en-US" dirty="0" err="1">
                <a:effectLst/>
                <a:latin typeface="+mn-lt"/>
                <a:ea typeface="DengXian" panose="02010600030101010101" pitchFamily="2" charset="-122"/>
                <a:cs typeface="Arial" panose="020B0604020202020204" pitchFamily="34" charset="0"/>
              </a:rPr>
              <a:t>rqmt</a:t>
            </a:r>
            <a:r>
              <a:rPr lang="en-US" dirty="0">
                <a:effectLst/>
                <a:latin typeface="+mn-lt"/>
                <a:ea typeface="DengXian" panose="02010600030101010101" pitchFamily="2" charset="-122"/>
                <a:cs typeface="Arial" panose="020B0604020202020204" pitchFamily="34" charset="0"/>
              </a:rPr>
              <a:t> for originality, creativity, requires that the work contain at least a small amount of creative expression – and while the bar is low, there is a bar. </a:t>
            </a:r>
          </a:p>
          <a:p>
            <a:pPr marL="742950" marR="0" lvl="1" indent="-285750">
              <a:lnSpc>
                <a:spcPct val="115000"/>
              </a:lnSpc>
              <a:spcBef>
                <a:spcPts val="0"/>
              </a:spcBef>
              <a:spcAft>
                <a:spcPts val="1000"/>
              </a:spcAft>
              <a:buFont typeface="Courier New" panose="02070309020205020404" pitchFamily="49" charset="0"/>
              <a:buChar char="o"/>
            </a:pPr>
            <a:r>
              <a:rPr lang="en-US" dirty="0">
                <a:effectLst/>
                <a:latin typeface="+mn-lt"/>
                <a:ea typeface="DengXian" panose="02010600030101010101" pitchFamily="2" charset="-122"/>
                <a:cs typeface="Arial" panose="020B0604020202020204" pitchFamily="34" charset="0"/>
              </a:rPr>
              <a:t>examples of works that </a:t>
            </a:r>
            <a:r>
              <a:rPr lang="en-US" b="1" dirty="0">
                <a:effectLst/>
                <a:latin typeface="+mn-lt"/>
                <a:ea typeface="DengXian" panose="02010600030101010101" pitchFamily="2" charset="-122"/>
                <a:cs typeface="Arial" panose="020B0604020202020204" pitchFamily="34" charset="0"/>
              </a:rPr>
              <a:t>do not </a:t>
            </a:r>
            <a:r>
              <a:rPr lang="en-US" dirty="0">
                <a:effectLst/>
                <a:latin typeface="+mn-lt"/>
                <a:ea typeface="DengXian" panose="02010600030101010101" pitchFamily="2" charset="-122"/>
                <a:cs typeface="Arial" panose="020B0604020202020204" pitchFamily="34" charset="0"/>
              </a:rPr>
              <a:t>meet the requirements for originality, because they are not creative enough, include:</a:t>
            </a:r>
          </a:p>
          <a:p>
            <a:pPr marL="1600200" marR="0" lvl="3" indent="-228600">
              <a:lnSpc>
                <a:spcPct val="107000"/>
              </a:lnSpc>
              <a:spcBef>
                <a:spcPts val="0"/>
              </a:spcBef>
              <a:spcAft>
                <a:spcPts val="0"/>
              </a:spcAft>
              <a:buFont typeface="Symbol" panose="05050102010706020507" pitchFamily="18" charset="2"/>
              <a:buChar char=""/>
            </a:pPr>
            <a:r>
              <a:rPr lang="en-US" dirty="0">
                <a:effectLst/>
                <a:latin typeface="+mn-lt"/>
                <a:ea typeface="DengXian" panose="02010600030101010101" pitchFamily="2" charset="-122"/>
                <a:cs typeface="Arial" panose="020B0604020202020204" pitchFamily="34" charset="0"/>
              </a:rPr>
              <a:t>Facts/data</a:t>
            </a:r>
          </a:p>
          <a:p>
            <a:pPr marL="1600200" marR="0" lvl="3" indent="-228600">
              <a:lnSpc>
                <a:spcPct val="107000"/>
              </a:lnSpc>
              <a:spcBef>
                <a:spcPts val="0"/>
              </a:spcBef>
              <a:spcAft>
                <a:spcPts val="0"/>
              </a:spcAft>
              <a:buFont typeface="Symbol" panose="05050102010706020507" pitchFamily="18" charset="2"/>
              <a:buChar char=""/>
            </a:pPr>
            <a:r>
              <a:rPr lang="en-US" dirty="0">
                <a:effectLst/>
                <a:latin typeface="+mn-lt"/>
                <a:ea typeface="DengXian" panose="02010600030101010101" pitchFamily="2" charset="-122"/>
                <a:cs typeface="Arial" panose="020B0604020202020204" pitchFamily="34" charset="0"/>
              </a:rPr>
              <a:t>Word and short phrases, such as names, titles, and slogans and lists of ingredients (those are just words and short phrases after all)</a:t>
            </a:r>
          </a:p>
          <a:p>
            <a:pPr marL="1600200" marR="0" lvl="3" indent="-228600">
              <a:lnSpc>
                <a:spcPct val="107000"/>
              </a:lnSpc>
              <a:spcBef>
                <a:spcPts val="0"/>
              </a:spcBef>
              <a:spcAft>
                <a:spcPts val="0"/>
              </a:spcAft>
              <a:buFont typeface="Symbol" panose="05050102010706020507" pitchFamily="18" charset="2"/>
              <a:buChar char=""/>
            </a:pPr>
            <a:r>
              <a:rPr lang="en-US" dirty="0">
                <a:effectLst/>
                <a:latin typeface="+mn-lt"/>
                <a:ea typeface="DengXian" panose="02010600030101010101" pitchFamily="2" charset="-122"/>
                <a:cs typeface="Arial" panose="020B0604020202020204" pitchFamily="34" charset="0"/>
              </a:rPr>
              <a:t>Familiar symbols and designs as well as simple geometric shapes </a:t>
            </a:r>
          </a:p>
          <a:p>
            <a:pPr marL="457200" marR="0" lvl="1" indent="0">
              <a:lnSpc>
                <a:spcPct val="115000"/>
              </a:lnSpc>
              <a:spcBef>
                <a:spcPts val="0"/>
              </a:spcBef>
              <a:spcAft>
                <a:spcPts val="1000"/>
              </a:spcAft>
              <a:buFont typeface="Courier New" panose="02070309020205020404" pitchFamily="49" charset="0"/>
              <a:buNone/>
            </a:pPr>
            <a:r>
              <a:rPr lang="en-US" dirty="0">
                <a:effectLst/>
                <a:latin typeface="+mn-lt"/>
                <a:ea typeface="DengXian" panose="02010600030101010101" pitchFamily="2" charset="-122"/>
                <a:cs typeface="Arial" panose="020B0604020202020204" pitchFamily="34" charset="0"/>
              </a:rPr>
              <a:t>These are the building blocks of creativity and what that means is that we don’t want others to be prohibited from using them to create their own art – without these elements, people would experience obstacles to making and creating more art. So no one can hold the copyright on a single word or a single shape. </a:t>
            </a:r>
          </a:p>
          <a:p>
            <a:pPr marL="457200" marR="0" lvl="1" indent="0">
              <a:lnSpc>
                <a:spcPct val="115000"/>
              </a:lnSpc>
              <a:spcBef>
                <a:spcPts val="0"/>
              </a:spcBef>
              <a:spcAft>
                <a:spcPts val="1000"/>
              </a:spcAft>
              <a:buFont typeface="Courier New" panose="02070309020205020404" pitchFamily="49" charset="0"/>
              <a:buNone/>
            </a:pPr>
            <a:endParaRPr lang="en-US" dirty="0">
              <a:effectLst/>
              <a:latin typeface="+mn-lt"/>
              <a:ea typeface="DengXian" panose="02010600030101010101" pitchFamily="2" charset="-122"/>
              <a:cs typeface="Arial" panose="020B0604020202020204" pitchFamily="34" charset="0"/>
            </a:endParaRPr>
          </a:p>
          <a:p>
            <a:pPr marL="0" marR="0" lvl="0" indent="0">
              <a:lnSpc>
                <a:spcPct val="115000"/>
              </a:lnSpc>
              <a:spcBef>
                <a:spcPts val="0"/>
              </a:spcBef>
              <a:spcAft>
                <a:spcPts val="1000"/>
              </a:spcAft>
              <a:buFont typeface="Courier New" panose="02070309020205020404" pitchFamily="49" charset="0"/>
              <a:buNone/>
            </a:pPr>
            <a:r>
              <a:rPr lang="en-US" dirty="0">
                <a:effectLst/>
                <a:latin typeface="+mn-lt"/>
                <a:ea typeface="DengXian" panose="02010600030101010101" pitchFamily="2" charset="-122"/>
                <a:cs typeface="Arial" panose="020B0604020202020204" pitchFamily="34" charset="0"/>
              </a:rPr>
              <a:t>Last point on copyright here is that what you create doesn’t need to be innovative or presented in a particularly surprising way but does have to be more than mechanical, routine, typical, or inevitable. What’s </a:t>
            </a:r>
            <a:r>
              <a:rPr lang="en-US" dirty="0">
                <a:solidFill>
                  <a:srgbClr val="FF0000"/>
                </a:solidFill>
                <a:effectLst/>
                <a:latin typeface="+mn-lt"/>
                <a:ea typeface="DengXian" panose="02010600030101010101" pitchFamily="2" charset="-122"/>
                <a:cs typeface="Arial" panose="020B0604020202020204" pitchFamily="34" charset="0"/>
              </a:rPr>
              <a:t>not considered when evaluating whether something is protected by copyright is the effort put into making the work, the value that the work may possess (commercial success or popularity), the attractiveness or quality of the work or the symbolic meaning or impression that the work is intended to portray or impart (meaning the author’s intent or inspiration). Why? These are all </a:t>
            </a:r>
            <a:r>
              <a:rPr lang="en-US" i="1" dirty="0">
                <a:solidFill>
                  <a:srgbClr val="FF0000"/>
                </a:solidFill>
                <a:effectLst/>
                <a:latin typeface="+mn-lt"/>
                <a:ea typeface="DengXian" panose="02010600030101010101" pitchFamily="2" charset="-122"/>
                <a:cs typeface="Arial" panose="020B0604020202020204" pitchFamily="34" charset="0"/>
              </a:rPr>
              <a:t>subjective </a:t>
            </a:r>
            <a:r>
              <a:rPr lang="en-US" dirty="0">
                <a:solidFill>
                  <a:srgbClr val="FF0000"/>
                </a:solidFill>
                <a:effectLst/>
                <a:latin typeface="+mn-lt"/>
                <a:ea typeface="DengXian" panose="02010600030101010101" pitchFamily="2" charset="-122"/>
                <a:cs typeface="Arial" panose="020B0604020202020204" pitchFamily="34" charset="0"/>
              </a:rPr>
              <a:t>considerations that cannot be determined merely by viewing, reading or hearing a work and are subject to great variation from person to person. What I find to be beautiful artwork, Laura might not! </a:t>
            </a:r>
            <a:endParaRPr lang="en-US" dirty="0">
              <a:effectLst/>
              <a:latin typeface="+mn-lt"/>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409CE82-DE9E-8241-A722-FC14E515A26F}" type="slidenum">
              <a:rPr lang="en-US" smtClean="0"/>
              <a:t>17</a:t>
            </a:fld>
            <a:endParaRPr lang="en-US"/>
          </a:p>
        </p:txBody>
      </p:sp>
    </p:spTree>
    <p:extLst>
      <p:ext uri="{BB962C8B-B14F-4D97-AF65-F5344CB8AC3E}">
        <p14:creationId xmlns:p14="http://schemas.microsoft.com/office/powerpoint/2010/main" val="966860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CE82-DE9E-8241-A722-FC14E515A26F}"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609329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2"/>
            <a:ext cx="5486400" cy="4466908"/>
          </a:xfrm>
        </p:spPr>
        <p:txBody>
          <a:bodyPr/>
          <a:lstStyle/>
          <a:p>
            <a:pPr>
              <a:spcBef>
                <a:spcPts val="1000"/>
              </a:spcBef>
            </a:pPr>
            <a:endParaRPr lang="en-US" dirty="0"/>
          </a:p>
        </p:txBody>
      </p:sp>
      <p:sp>
        <p:nvSpPr>
          <p:cNvPr id="4" name="Slide Number Placeholder 3"/>
          <p:cNvSpPr>
            <a:spLocks noGrp="1"/>
          </p:cNvSpPr>
          <p:nvPr>
            <p:ph type="sldNum" sz="quarter" idx="10"/>
          </p:nvPr>
        </p:nvSpPr>
        <p:spPr/>
        <p:txBody>
          <a:bodyPr/>
          <a:lstStyle/>
          <a:p>
            <a:fld id="{B409CE82-DE9E-8241-A722-FC14E515A26F}" type="slidenum">
              <a:rPr lang="en-US" smtClean="0"/>
              <a:t>19</a:t>
            </a:fld>
            <a:endParaRPr lang="en-US"/>
          </a:p>
        </p:txBody>
      </p:sp>
    </p:spTree>
    <p:extLst>
      <p:ext uri="{BB962C8B-B14F-4D97-AF65-F5344CB8AC3E}">
        <p14:creationId xmlns:p14="http://schemas.microsoft.com/office/powerpoint/2010/main" val="2580296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6000"/>
              </a:lnSpc>
              <a:spcBef>
                <a:spcPts val="0"/>
              </a:spcBef>
              <a:spcAft>
                <a:spcPts val="800"/>
              </a:spcAft>
            </a:pPr>
            <a:endParaRPr lang="en-US" dirty="0"/>
          </a:p>
        </p:txBody>
      </p:sp>
      <p:sp>
        <p:nvSpPr>
          <p:cNvPr id="4" name="Slide Number Placeholder 3"/>
          <p:cNvSpPr>
            <a:spLocks noGrp="1"/>
          </p:cNvSpPr>
          <p:nvPr>
            <p:ph type="sldNum" sz="quarter" idx="10"/>
          </p:nvPr>
        </p:nvSpPr>
        <p:spPr/>
        <p:txBody>
          <a:bodyPr/>
          <a:lstStyle/>
          <a:p>
            <a:fld id="{B409CE82-DE9E-8241-A722-FC14E515A26F}" type="slidenum">
              <a:rPr lang="en-US" smtClean="0"/>
              <a:t>20</a:t>
            </a:fld>
            <a:endParaRPr lang="en-US"/>
          </a:p>
        </p:txBody>
      </p:sp>
    </p:spTree>
    <p:extLst>
      <p:ext uri="{BB962C8B-B14F-4D97-AF65-F5344CB8AC3E}">
        <p14:creationId xmlns:p14="http://schemas.microsoft.com/office/powerpoint/2010/main" val="1910139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03250"/>
            <a:ext cx="5575300" cy="3136900"/>
          </a:xfrm>
        </p:spPr>
      </p:sp>
      <p:sp>
        <p:nvSpPr>
          <p:cNvPr id="3" name="Notes Placeholder 2"/>
          <p:cNvSpPr>
            <a:spLocks noGrp="1"/>
          </p:cNvSpPr>
          <p:nvPr>
            <p:ph type="body" idx="1"/>
          </p:nvPr>
        </p:nvSpPr>
        <p:spPr>
          <a:xfrm>
            <a:off x="685800" y="4156367"/>
            <a:ext cx="5486400" cy="4673600"/>
          </a:xfrm>
        </p:spPr>
        <p:txBody>
          <a:bodyPr/>
          <a:lstStyle/>
          <a:p>
            <a:pPr marL="342900" marR="0" lvl="0" indent="-342900">
              <a:spcBef>
                <a:spcPts val="0"/>
              </a:spcBef>
              <a:buFont typeface="Symbol" panose="05050102010706020507" pitchFamily="18" charset="2"/>
              <a:buChar char=""/>
            </a:pPr>
            <a:r>
              <a:rPr lang="en-US" kern="100" dirty="0">
                <a:effectLst/>
                <a:latin typeface="Calibri" panose="020F0502020204030204" pitchFamily="34" charset="0"/>
                <a:ea typeface="DengXian" panose="02010600030101010101" pitchFamily="2" charset="-122"/>
                <a:cs typeface="Arial" panose="020B0604020202020204" pitchFamily="34" charset="0"/>
              </a:rPr>
              <a:t>Example: you decide to have your sculpture displayed at a gallery</a:t>
            </a:r>
          </a:p>
          <a:p>
            <a:pPr marL="0" marR="0">
              <a:spcBef>
                <a:spcPts val="0"/>
              </a:spcBef>
            </a:pPr>
            <a:r>
              <a:rPr lang="en-US" kern="100" dirty="0">
                <a:effectLst/>
                <a:latin typeface="Calibri" panose="020F0502020204030204" pitchFamily="34" charset="0"/>
                <a:ea typeface="DengXian" panose="02010600030101010101" pitchFamily="2" charset="-122"/>
                <a:cs typeface="Arial" panose="020B0604020202020204" pitchFamily="34" charset="0"/>
              </a:rPr>
              <a:t> </a:t>
            </a:r>
          </a:p>
          <a:p>
            <a:pPr marL="0" marR="0">
              <a:spcBef>
                <a:spcPts val="0"/>
              </a:spcBef>
            </a:pPr>
            <a:r>
              <a:rPr lang="en-US" kern="100" dirty="0">
                <a:effectLst/>
                <a:latin typeface="Calibri" panose="020F0502020204030204" pitchFamily="34" charset="0"/>
                <a:ea typeface="DengXian" panose="02010600030101010101" pitchFamily="2" charset="-122"/>
                <a:cs typeface="Arial" panose="020B0604020202020204" pitchFamily="34" charset="0"/>
              </a:rPr>
              <a:t>These rights are yours as the copyright owner, so if anyone else who doesn’t own the copyright does one of these things with your work without asking permission, it could be illegal – we call that copyright infringement.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CE82-DE9E-8241-A722-FC14E515A26F}"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865161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727075"/>
            <a:ext cx="5575300" cy="3136900"/>
          </a:xfrm>
        </p:spPr>
      </p:sp>
      <p:sp>
        <p:nvSpPr>
          <p:cNvPr id="3" name="Notes Placeholder 2"/>
          <p:cNvSpPr>
            <a:spLocks noGrp="1"/>
          </p:cNvSpPr>
          <p:nvPr>
            <p:ph type="body" idx="1"/>
          </p:nvPr>
        </p:nvSpPr>
        <p:spPr>
          <a:xfrm>
            <a:off x="685800" y="4148570"/>
            <a:ext cx="5486400" cy="4681397"/>
          </a:xfrm>
        </p:spPr>
        <p:txBody>
          <a:bodyPr/>
          <a:lstStyle/>
          <a:p>
            <a:pPr marL="0" marR="0">
              <a:lnSpc>
                <a:spcPct val="106000"/>
              </a:lnSpc>
              <a:spcBef>
                <a:spcPts val="0"/>
              </a:spcBef>
              <a:spcAft>
                <a:spcPts val="800"/>
              </a:spcAft>
            </a:pPr>
            <a:endParaRPr lang="en-US" kern="1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B409CE82-DE9E-8241-A722-FC14E515A26F}" type="slidenum">
              <a:rPr lang="en-US" smtClean="0"/>
              <a:t>22</a:t>
            </a:fld>
            <a:endParaRPr lang="en-US" dirty="0"/>
          </a:p>
        </p:txBody>
      </p:sp>
    </p:spTree>
    <p:extLst>
      <p:ext uri="{BB962C8B-B14F-4D97-AF65-F5344CB8AC3E}">
        <p14:creationId xmlns:p14="http://schemas.microsoft.com/office/powerpoint/2010/main" val="2196048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09CE82-DE9E-8241-A722-FC14E515A26F}" type="slidenum">
              <a:rPr lang="en-US" smtClean="0"/>
              <a:t>23</a:t>
            </a:fld>
            <a:endParaRPr lang="en-US"/>
          </a:p>
        </p:txBody>
      </p:sp>
    </p:spTree>
    <p:extLst>
      <p:ext uri="{BB962C8B-B14F-4D97-AF65-F5344CB8AC3E}">
        <p14:creationId xmlns:p14="http://schemas.microsoft.com/office/powerpoint/2010/main" val="1200868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2"/>
            <a:ext cx="5486400" cy="4218552"/>
          </a:xfrm>
        </p:spPr>
        <p:txBody>
          <a:bodyPr/>
          <a:lstStyle/>
          <a:p>
            <a:endParaRPr lang="en-US" dirty="0"/>
          </a:p>
        </p:txBody>
      </p:sp>
      <p:sp>
        <p:nvSpPr>
          <p:cNvPr id="4" name="Slide Number Placeholder 3"/>
          <p:cNvSpPr>
            <a:spLocks noGrp="1"/>
          </p:cNvSpPr>
          <p:nvPr>
            <p:ph type="sldNum" sz="quarter" idx="10"/>
          </p:nvPr>
        </p:nvSpPr>
        <p:spPr/>
        <p:txBody>
          <a:bodyPr/>
          <a:lstStyle/>
          <a:p>
            <a:fld id="{B409CE82-DE9E-8241-A722-FC14E515A26F}" type="slidenum">
              <a:rPr lang="en-US" smtClean="0"/>
              <a:t>24</a:t>
            </a:fld>
            <a:endParaRPr lang="en-US"/>
          </a:p>
        </p:txBody>
      </p:sp>
    </p:spTree>
    <p:extLst>
      <p:ext uri="{BB962C8B-B14F-4D97-AF65-F5344CB8AC3E}">
        <p14:creationId xmlns:p14="http://schemas.microsoft.com/office/powerpoint/2010/main" val="289462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6000"/>
              </a:lnSpc>
              <a:spcBef>
                <a:spcPts val="0"/>
              </a:spcBef>
              <a:spcAft>
                <a:spcPts val="800"/>
              </a:spcAft>
            </a:pPr>
            <a:r>
              <a:rPr lang="en-US" kern="100" dirty="0">
                <a:effectLst/>
                <a:latin typeface="Calibri" panose="020F0502020204030204" pitchFamily="34" charset="0"/>
                <a:ea typeface="DengXian" panose="02010600030101010101" pitchFamily="2" charset="-122"/>
                <a:cs typeface="Arial" panose="020B0604020202020204" pitchFamily="34" charset="0"/>
              </a:rPr>
              <a:t>Registration also is required if you choose to file a lawsuit in court claiming copyright infringement of your work. </a:t>
            </a:r>
          </a:p>
          <a:p>
            <a:endParaRPr lang="en-US" dirty="0"/>
          </a:p>
        </p:txBody>
      </p:sp>
      <p:sp>
        <p:nvSpPr>
          <p:cNvPr id="4" name="Slide Number Placeholder 3"/>
          <p:cNvSpPr>
            <a:spLocks noGrp="1"/>
          </p:cNvSpPr>
          <p:nvPr>
            <p:ph type="sldNum" sz="quarter" idx="10"/>
          </p:nvPr>
        </p:nvSpPr>
        <p:spPr/>
        <p:txBody>
          <a:bodyPr/>
          <a:lstStyle/>
          <a:p>
            <a:fld id="{B409CE82-DE9E-8241-A722-FC14E515A26F}" type="slidenum">
              <a:rPr lang="en-US" smtClean="0"/>
              <a:t>25</a:t>
            </a:fld>
            <a:endParaRPr lang="en-US"/>
          </a:p>
        </p:txBody>
      </p:sp>
    </p:spTree>
    <p:extLst>
      <p:ext uri="{BB962C8B-B14F-4D97-AF65-F5344CB8AC3E}">
        <p14:creationId xmlns:p14="http://schemas.microsoft.com/office/powerpoint/2010/main" val="3508975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5998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2"/>
            <a:ext cx="5486400" cy="4500775"/>
          </a:xfrm>
        </p:spPr>
        <p:txBody>
          <a:bodyPr/>
          <a:lstStyle/>
          <a:p>
            <a:pPr marL="0" marR="0">
              <a:lnSpc>
                <a:spcPct val="106000"/>
              </a:lnSpc>
              <a:spcBef>
                <a:spcPts val="0"/>
              </a:spcBef>
              <a:spcAft>
                <a:spcPts val="800"/>
              </a:spcAft>
            </a:pPr>
            <a:endParaRPr lang="en-US" kern="1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B409CE82-DE9E-8241-A722-FC14E515A26F}" type="slidenum">
              <a:rPr lang="en-US" smtClean="0"/>
              <a:t>26</a:t>
            </a:fld>
            <a:endParaRPr lang="en-US"/>
          </a:p>
        </p:txBody>
      </p:sp>
    </p:spTree>
    <p:extLst>
      <p:ext uri="{BB962C8B-B14F-4D97-AF65-F5344CB8AC3E}">
        <p14:creationId xmlns:p14="http://schemas.microsoft.com/office/powerpoint/2010/main" val="638806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779463"/>
            <a:ext cx="4181475" cy="3136900"/>
          </a:xfrm>
        </p:spPr>
      </p:sp>
      <p:sp>
        <p:nvSpPr>
          <p:cNvPr id="3" name="Notes Placeholder 2"/>
          <p:cNvSpPr>
            <a:spLocks noGrp="1"/>
          </p:cNvSpPr>
          <p:nvPr>
            <p:ph type="body" idx="1"/>
          </p:nvPr>
        </p:nvSpPr>
        <p:spPr>
          <a:xfrm>
            <a:off x="685800" y="4060053"/>
            <a:ext cx="5486400" cy="4912819"/>
          </a:xfrm>
        </p:spPr>
        <p:txBody>
          <a:bodyPr>
            <a:normAutofit fontScale="85000" lnSpcReduction="20000"/>
          </a:bodyPr>
          <a:lstStyle/>
          <a:p>
            <a:pPr marL="0" marR="0">
              <a:lnSpc>
                <a:spcPct val="106000"/>
              </a:lnSpc>
              <a:spcBef>
                <a:spcPts val="0"/>
              </a:spcBef>
              <a:spcAft>
                <a:spcPts val="800"/>
              </a:spcAft>
            </a:pPr>
            <a:r>
              <a:rPr lang="en-US" kern="100" dirty="0">
                <a:effectLst/>
                <a:latin typeface="Calibri" panose="020F0502020204030204" pitchFamily="34" charset="0"/>
                <a:ea typeface="DengXian" panose="02010600030101010101" pitchFamily="2" charset="-122"/>
                <a:cs typeface="Arial" panose="020B0604020202020204" pitchFamily="34" charset="0"/>
              </a:rPr>
              <a:t>Back to your options for registration. </a:t>
            </a:r>
          </a:p>
          <a:p>
            <a:pPr marL="0" marR="0">
              <a:lnSpc>
                <a:spcPct val="106000"/>
              </a:lnSpc>
              <a:spcBef>
                <a:spcPts val="0"/>
              </a:spcBef>
              <a:spcAft>
                <a:spcPts val="800"/>
              </a:spcAft>
            </a:pPr>
            <a:endParaRPr lang="en-US" kern="1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6000"/>
              </a:lnSpc>
              <a:spcBef>
                <a:spcPts val="0"/>
              </a:spcBef>
              <a:spcAft>
                <a:spcPts val="800"/>
              </a:spcAft>
            </a:pPr>
            <a:r>
              <a:rPr lang="en-US" kern="100" dirty="0">
                <a:effectLst/>
                <a:latin typeface="Calibri" panose="020F0502020204030204" pitchFamily="34" charset="0"/>
                <a:ea typeface="DengXian" panose="02010600030101010101" pitchFamily="2" charset="-122"/>
                <a:cs typeface="Arial" panose="020B0604020202020204" pitchFamily="34" charset="0"/>
              </a:rPr>
              <a:t>The standard registration application allows you to register one work at a time. And the online applications are less expensive than the paper forms.</a:t>
            </a:r>
          </a:p>
          <a:p>
            <a:pPr marL="0" marR="0">
              <a:lnSpc>
                <a:spcPct val="106000"/>
              </a:lnSpc>
              <a:spcBef>
                <a:spcPts val="0"/>
              </a:spcBef>
              <a:spcAft>
                <a:spcPts val="800"/>
              </a:spcAft>
            </a:pPr>
            <a:endParaRPr lang="en-US" kern="1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6000"/>
              </a:lnSpc>
              <a:spcBef>
                <a:spcPts val="0"/>
              </a:spcBef>
              <a:spcAft>
                <a:spcPts val="800"/>
              </a:spcAft>
            </a:pPr>
            <a:r>
              <a:rPr lang="en-US" kern="100" dirty="0">
                <a:effectLst/>
                <a:latin typeface="Calibri" panose="020F0502020204030204" pitchFamily="34" charset="0"/>
                <a:ea typeface="DengXian" panose="02010600030101010101" pitchFamily="2" charset="-122"/>
                <a:cs typeface="Arial" panose="020B0604020202020204" pitchFamily="34" charset="0"/>
              </a:rPr>
              <a:t>The Office has group options for registration as well, which allow you to register multiple works for one fee. But you can only use our online system to submit those. Though you can request an accommodation from the office if you need to use a paper form. </a:t>
            </a:r>
          </a:p>
          <a:p>
            <a:pPr marL="0" marR="0">
              <a:lnSpc>
                <a:spcPct val="106000"/>
              </a:lnSpc>
              <a:spcBef>
                <a:spcPts val="0"/>
              </a:spcBef>
              <a:spcAft>
                <a:spcPts val="800"/>
              </a:spcAft>
            </a:pPr>
            <a:endParaRPr lang="en-US" kern="1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6000"/>
              </a:lnSpc>
              <a:spcBef>
                <a:spcPts val="0"/>
              </a:spcBef>
              <a:spcAft>
                <a:spcPts val="800"/>
              </a:spcAft>
            </a:pPr>
            <a:r>
              <a:rPr lang="en-US" kern="100" dirty="0">
                <a:effectLst/>
                <a:latin typeface="Calibri" panose="020F0502020204030204" pitchFamily="34" charset="0"/>
                <a:ea typeface="DengXian" panose="02010600030101010101" pitchFamily="2" charset="-122"/>
                <a:cs typeface="Arial" panose="020B0604020202020204" pitchFamily="34" charset="0"/>
              </a:rPr>
              <a:t>Unpublished works covers general works like drawings and paintings. When we say unpublished we mean that the no copies of the work have been distributed to the public and no copies have been offered to a group for further distribution, public performance, or public display. </a:t>
            </a:r>
          </a:p>
          <a:p>
            <a:pPr marL="0" marR="0">
              <a:lnSpc>
                <a:spcPct val="106000"/>
              </a:lnSpc>
              <a:spcBef>
                <a:spcPts val="0"/>
              </a:spcBef>
              <a:spcAft>
                <a:spcPts val="800"/>
              </a:spcAft>
            </a:pPr>
            <a:endParaRPr lang="en-US" kern="1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6000"/>
              </a:lnSpc>
              <a:spcBef>
                <a:spcPts val="0"/>
              </a:spcBef>
              <a:spcAft>
                <a:spcPts val="800"/>
              </a:spcAft>
            </a:pPr>
            <a:r>
              <a:rPr lang="en-US" kern="100" dirty="0">
                <a:effectLst/>
                <a:latin typeface="Calibri" panose="020F0502020204030204" pitchFamily="34" charset="0"/>
                <a:ea typeface="DengXian" panose="02010600030101010101" pitchFamily="2" charset="-122"/>
                <a:cs typeface="Arial" panose="020B0604020202020204" pitchFamily="34" charset="0"/>
              </a:rPr>
              <a:t>Unpublished and published photographs is a category unique to photos. You can submit up to 750 unpublished photos for registration. When we say “published photograph” we mean that a copy of the photo was distributed to the public or copies were offered to a group of people for distribution or public display. </a:t>
            </a:r>
          </a:p>
          <a:p>
            <a:pPr marL="0" marR="0">
              <a:lnSpc>
                <a:spcPct val="106000"/>
              </a:lnSpc>
              <a:spcBef>
                <a:spcPts val="0"/>
              </a:spcBef>
              <a:spcAft>
                <a:spcPts val="800"/>
              </a:spcAft>
            </a:pPr>
            <a:endParaRPr lang="en-US" kern="1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6000"/>
              </a:lnSpc>
              <a:spcBef>
                <a:spcPts val="0"/>
              </a:spcBef>
              <a:spcAft>
                <a:spcPts val="800"/>
              </a:spcAft>
            </a:pPr>
            <a:r>
              <a:rPr lang="en-US" kern="100" dirty="0">
                <a:effectLst/>
                <a:latin typeface="Calibri" panose="020F0502020204030204" pitchFamily="34" charset="0"/>
                <a:ea typeface="DengXian" panose="02010600030101010101" pitchFamily="2" charset="-122"/>
                <a:cs typeface="Arial" panose="020B0604020202020204" pitchFamily="34" charset="0"/>
              </a:rPr>
              <a:t>Contributions to periodicals, such as a photo published in a magazine, and short online literary works, like social media posts, also have group registration options. </a:t>
            </a:r>
          </a:p>
          <a:p>
            <a:pPr marL="0" marR="0">
              <a:lnSpc>
                <a:spcPct val="106000"/>
              </a:lnSpc>
              <a:spcBef>
                <a:spcPts val="0"/>
              </a:spcBef>
              <a:spcAft>
                <a:spcPts val="800"/>
              </a:spcAft>
            </a:pPr>
            <a:endParaRPr lang="en-US" kern="100" dirty="0">
              <a:effectLst/>
              <a:latin typeface="Calibri" panose="020F0502020204030204" pitchFamily="34" charset="0"/>
              <a:ea typeface="DengXian" panose="02010600030101010101" pitchFamily="2" charset="-122"/>
              <a:cs typeface="Arial" panose="020B0604020202020204" pitchFamily="34" charset="0"/>
            </a:endParaRPr>
          </a:p>
          <a:p>
            <a:pPr marL="0" marR="0">
              <a:lnSpc>
                <a:spcPct val="106000"/>
              </a:lnSpc>
              <a:spcBef>
                <a:spcPts val="0"/>
              </a:spcBef>
              <a:spcAft>
                <a:spcPts val="800"/>
              </a:spcAft>
            </a:pPr>
            <a:r>
              <a:rPr lang="en-US" kern="100" dirty="0">
                <a:effectLst/>
                <a:latin typeface="Calibri" panose="020F0502020204030204" pitchFamily="34" charset="0"/>
                <a:ea typeface="DengXian" panose="02010600030101010101" pitchFamily="2" charset="-122"/>
                <a:cs typeface="Arial" panose="020B0604020202020204" pitchFamily="34" charset="0"/>
              </a:rPr>
              <a:t>AND coming soon the Office is planning a group registration option for 2D artworks including paintings, illustrations, sketches, collages, cartoons, </a:t>
            </a:r>
          </a:p>
          <a:p>
            <a:pPr marL="0" marR="0">
              <a:lnSpc>
                <a:spcPct val="106000"/>
              </a:lnSpc>
              <a:spcBef>
                <a:spcPts val="0"/>
              </a:spcBef>
              <a:spcAft>
                <a:spcPts val="800"/>
              </a:spcAft>
            </a:pPr>
            <a:r>
              <a:rPr lang="en-US" kern="100" dirty="0">
                <a:effectLst/>
                <a:latin typeface="Calibri" panose="020F0502020204030204" pitchFamily="34" charset="0"/>
                <a:ea typeface="DengXian" panose="02010600030101010101" pitchFamily="2" charset="-122"/>
                <a:cs typeface="Arial" panose="020B0604020202020204" pitchFamily="34" charset="0"/>
              </a:rPr>
              <a:t>character artwork, textile designs, etc. The Office is proposing that up to 10 works can be included in each submission. So stay tuned for more on when that option might become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12529"/>
              </a:solidFill>
              <a:effectLst/>
              <a:latin typeface="-apple-system"/>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CE82-DE9E-8241-A722-FC14E515A26F}"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4218743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CBA1EE-F181-4809-9CA0-456102ABAF5A}" type="slidenum">
              <a:rPr lang="en-US" smtClean="0"/>
              <a:pPr/>
              <a:t>28</a:t>
            </a:fld>
            <a:endParaRPr lang="en-US" dirty="0"/>
          </a:p>
        </p:txBody>
      </p:sp>
    </p:spTree>
    <p:extLst>
      <p:ext uri="{BB962C8B-B14F-4D97-AF65-F5344CB8AC3E}">
        <p14:creationId xmlns:p14="http://schemas.microsoft.com/office/powerpoint/2010/main" val="4098847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CBA1EE-F181-4809-9CA0-456102ABAF5A}" type="slidenum">
              <a:rPr lang="en-US" smtClean="0"/>
              <a:pPr/>
              <a:t>29</a:t>
            </a:fld>
            <a:endParaRPr lang="en-US" dirty="0"/>
          </a:p>
        </p:txBody>
      </p:sp>
    </p:spTree>
    <p:extLst>
      <p:ext uri="{BB962C8B-B14F-4D97-AF65-F5344CB8AC3E}">
        <p14:creationId xmlns:p14="http://schemas.microsoft.com/office/powerpoint/2010/main" val="1542623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8599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09CE82-DE9E-8241-A722-FC14E515A26F}" type="slidenum">
              <a:rPr lang="en-US" smtClean="0"/>
              <a:t>10</a:t>
            </a:fld>
            <a:endParaRPr lang="en-US"/>
          </a:p>
        </p:txBody>
      </p:sp>
    </p:spTree>
    <p:extLst>
      <p:ext uri="{BB962C8B-B14F-4D97-AF65-F5344CB8AC3E}">
        <p14:creationId xmlns:p14="http://schemas.microsoft.com/office/powerpoint/2010/main" val="1206149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0"/>
          </p:nvPr>
        </p:nvSpPr>
        <p:spPr/>
        <p:txBody>
          <a:bodyPr/>
          <a:lstStyle/>
          <a:p>
            <a:fld id="{B409CE82-DE9E-8241-A722-FC14E515A26F}" type="slidenum">
              <a:rPr lang="en-US" smtClean="0"/>
              <a:t>11</a:t>
            </a:fld>
            <a:endParaRPr lang="en-US"/>
          </a:p>
        </p:txBody>
      </p:sp>
    </p:spTree>
    <p:extLst>
      <p:ext uri="{BB962C8B-B14F-4D97-AF65-F5344CB8AC3E}">
        <p14:creationId xmlns:p14="http://schemas.microsoft.com/office/powerpoint/2010/main" val="3456184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09CE82-DE9E-8241-A722-FC14E515A26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292017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1"/>
            <a:ext cx="5486400" cy="4004874"/>
          </a:xfrm>
        </p:spPr>
        <p:txBody>
          <a:bodyPr/>
          <a:lstStyle/>
          <a:p>
            <a:endParaRPr lang="en-US" dirty="0"/>
          </a:p>
        </p:txBody>
      </p:sp>
      <p:sp>
        <p:nvSpPr>
          <p:cNvPr id="4" name="Slide Number Placeholder 3"/>
          <p:cNvSpPr>
            <a:spLocks noGrp="1"/>
          </p:cNvSpPr>
          <p:nvPr>
            <p:ph type="sldNum" sz="quarter" idx="10"/>
          </p:nvPr>
        </p:nvSpPr>
        <p:spPr/>
        <p:txBody>
          <a:bodyPr/>
          <a:lstStyle/>
          <a:p>
            <a:fld id="{B409CE82-DE9E-8241-A722-FC14E515A26F}" type="slidenum">
              <a:rPr lang="en-US" smtClean="0"/>
              <a:t>13</a:t>
            </a:fld>
            <a:endParaRPr lang="en-US"/>
          </a:p>
        </p:txBody>
      </p:sp>
    </p:spTree>
    <p:extLst>
      <p:ext uri="{BB962C8B-B14F-4D97-AF65-F5344CB8AC3E}">
        <p14:creationId xmlns:p14="http://schemas.microsoft.com/office/powerpoint/2010/main" val="2486556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09CE82-DE9E-8241-A722-FC14E515A26F}" type="slidenum">
              <a:rPr lang="en-US" smtClean="0"/>
              <a:t>14</a:t>
            </a:fld>
            <a:endParaRPr lang="en-US"/>
          </a:p>
        </p:txBody>
      </p:sp>
    </p:spTree>
    <p:extLst>
      <p:ext uri="{BB962C8B-B14F-4D97-AF65-F5344CB8AC3E}">
        <p14:creationId xmlns:p14="http://schemas.microsoft.com/office/powerpoint/2010/main" val="3450213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DengXian" panose="02010600030101010101" pitchFamily="2" charset="-122"/>
                <a:cs typeface="Arial" panose="020B0604020202020204" pitchFamily="34" charset="0"/>
              </a:rPr>
              <a:t>Starting with works of authorship, this slide shows you a list of copyrightable subject matter.  Basically, this list includes the types of works that can be protected by copyright. </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DengXian" panose="02010600030101010101" pitchFamily="2" charset="-122"/>
                <a:cs typeface="Arial" panose="020B0604020202020204" pitchFamily="34" charset="0"/>
              </a:rPr>
              <a:t>Literary works (books, poems, source code for CPs)</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DengXian" panose="02010600030101010101" pitchFamily="2" charset="-122"/>
                <a:cs typeface="Arial" panose="020B0604020202020204" pitchFamily="34" charset="0"/>
              </a:rPr>
              <a:t>Musical works, including any accompanying words (songs in composition form [written music] and lyrics) </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DengXian" panose="02010600030101010101" pitchFamily="2" charset="-122"/>
                <a:cs typeface="Arial" panose="020B0604020202020204" pitchFamily="34" charset="0"/>
              </a:rPr>
              <a:t>Dramatic works, including any accompanying music (plays, operas)</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DengXian" panose="02010600030101010101" pitchFamily="2" charset="-122"/>
                <a:cs typeface="Arial" panose="020B0604020202020204" pitchFamily="34" charset="0"/>
              </a:rPr>
              <a:t>Pantomimes and choreography </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DengXian" panose="02010600030101010101" pitchFamily="2" charset="-122"/>
                <a:cs typeface="Arial" panose="020B0604020202020204" pitchFamily="34" charset="0"/>
              </a:rPr>
              <a:t>Pictorial, graphic, and sculptural works (in different colored font because they’re the ones you’re probably most interested in – paintings, photos, sculptures, fabric, wallpaper and jewelry designs, </a:t>
            </a:r>
            <a:r>
              <a:rPr lang="en-US" sz="1200" dirty="0" err="1">
                <a:effectLst/>
                <a:latin typeface="Calibri" panose="020F0502020204030204" pitchFamily="34" charset="0"/>
                <a:ea typeface="DengXian" panose="02010600030101010101" pitchFamily="2" charset="-122"/>
                <a:cs typeface="Arial" panose="020B0604020202020204" pitchFamily="34" charset="0"/>
              </a:rPr>
              <a:t>etc</a:t>
            </a:r>
            <a:r>
              <a:rPr lang="en-US" sz="1200" dirty="0">
                <a:effectLst/>
                <a:latin typeface="Calibri" panose="020F0502020204030204" pitchFamily="34" charset="0"/>
                <a:ea typeface="DengXian" panose="02010600030101010101" pitchFamily="2" charset="-122"/>
                <a:cs typeface="Arial" panose="020B0604020202020204" pitchFamily="34" charset="0"/>
              </a:rPr>
              <a:t>)</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DengXian" panose="02010600030101010101" pitchFamily="2" charset="-122"/>
                <a:cs typeface="Arial" panose="020B0604020202020204" pitchFamily="34" charset="0"/>
              </a:rPr>
              <a:t>Motion pictures and other audiovisual works (also in special font because we hear many of you create videos! This category also incl. tv shows, video games)</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DengXian" panose="02010600030101010101" pitchFamily="2" charset="-122"/>
                <a:cs typeface="Arial" panose="020B0604020202020204" pitchFamily="34" charset="0"/>
              </a:rPr>
              <a:t>Sound recordings (the recording of sound including songs, audio books, podcasts, and more)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DengXian" panose="02010600030101010101" pitchFamily="2" charset="-122"/>
                <a:cs typeface="Arial" panose="020B0604020202020204" pitchFamily="34" charset="0"/>
              </a:rPr>
              <a:t>Architectural works, the </a:t>
            </a:r>
            <a:r>
              <a:rPr lang="en-US" sz="1200" dirty="0">
                <a:effectLst/>
                <a:latin typeface="+mn-lt"/>
                <a:ea typeface="DengXian" panose="02010600030101010101" pitchFamily="2" charset="-122"/>
                <a:cs typeface="Arial" panose="020B0604020202020204" pitchFamily="34" charset="0"/>
              </a:rPr>
              <a:t>design of a building including drawings and plans </a:t>
            </a:r>
            <a:endParaRPr lang="en-US" sz="1200" dirty="0">
              <a:effectLst/>
              <a:latin typeface="Calibri" panose="020F0502020204030204" pitchFamily="34" charset="0"/>
              <a:ea typeface="DengXian" panose="02010600030101010101" pitchFamily="2" charset="-122"/>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CE82-DE9E-8241-A722-FC14E515A26F}"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829529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4"/>
        <p:cNvGrpSpPr/>
        <p:nvPr/>
      </p:nvGrpSpPr>
      <p:grpSpPr>
        <a:xfrm>
          <a:off x="0" y="0"/>
          <a:ext cx="0" cy="0"/>
          <a:chOff x="0" y="0"/>
          <a:chExt cx="0" cy="0"/>
        </a:xfrm>
      </p:grpSpPr>
      <p:sp>
        <p:nvSpPr>
          <p:cNvPr id="15" name="Google Shape;15;p13"/>
          <p:cNvSpPr txBox="1">
            <a:spLocks noGrp="1"/>
          </p:cNvSpPr>
          <p:nvPr>
            <p:ph type="body" idx="1"/>
          </p:nvPr>
        </p:nvSpPr>
        <p:spPr>
          <a:xfrm>
            <a:off x="914400" y="2057400"/>
            <a:ext cx="7772400" cy="4114800"/>
          </a:xfrm>
          <a:prstGeom prst="rect">
            <a:avLst/>
          </a:prstGeom>
          <a:noFill/>
          <a:ln>
            <a:noFill/>
          </a:ln>
        </p:spPr>
        <p:txBody>
          <a:bodyPr spcFirstLastPara="1" wrap="square" lIns="91425" tIns="45700" rIns="91425" bIns="45700" anchor="t" anchorCtr="0">
            <a:noAutofit/>
          </a:bodyPr>
          <a:lstStyle>
            <a:lvl1pPr marL="457200" lvl="0" indent="-368935" algn="l">
              <a:spcBef>
                <a:spcPts val="575"/>
              </a:spcBef>
              <a:spcAft>
                <a:spcPts val="0"/>
              </a:spcAft>
              <a:buSzPts val="2210"/>
              <a:buChar char="•"/>
              <a:defRPr>
                <a:solidFill>
                  <a:schemeClr val="dk1"/>
                </a:solidFill>
              </a:defRPr>
            </a:lvl1pPr>
            <a:lvl2pPr marL="914400" lvl="1" indent="-358140" algn="l">
              <a:spcBef>
                <a:spcPts val="375"/>
              </a:spcBef>
              <a:spcAft>
                <a:spcPts val="0"/>
              </a:spcAft>
              <a:buSzPts val="2040"/>
              <a:buChar char="•"/>
              <a:defRPr>
                <a:solidFill>
                  <a:schemeClr val="dk1"/>
                </a:solidFill>
              </a:defRPr>
            </a:lvl2pPr>
            <a:lvl3pPr marL="1371600" lvl="2" indent="-336550" algn="l">
              <a:lnSpc>
                <a:spcPct val="80000"/>
              </a:lnSpc>
              <a:spcBef>
                <a:spcPts val="375"/>
              </a:spcBef>
              <a:spcAft>
                <a:spcPts val="0"/>
              </a:spcAft>
              <a:buSzPts val="1700"/>
              <a:buChar char="•"/>
              <a:defRPr>
                <a:solidFill>
                  <a:schemeClr val="dk1"/>
                </a:solidFill>
              </a:defRPr>
            </a:lvl3pPr>
            <a:lvl4pPr marL="1828800" lvl="3" indent="-285750" algn="l">
              <a:spcBef>
                <a:spcPts val="375"/>
              </a:spcBef>
              <a:spcAft>
                <a:spcPts val="0"/>
              </a:spcAft>
              <a:buSzPts val="900"/>
              <a:buChar char="•"/>
              <a:defRPr>
                <a:solidFill>
                  <a:schemeClr val="dk1"/>
                </a:solidFill>
              </a:defRPr>
            </a:lvl4pPr>
            <a:lvl5pPr marL="2286000" lvl="4" indent="-304800" algn="l">
              <a:lnSpc>
                <a:spcPct val="80000"/>
              </a:lnSpc>
              <a:spcBef>
                <a:spcPts val="375"/>
              </a:spcBef>
              <a:spcAft>
                <a:spcPts val="0"/>
              </a:spcAft>
              <a:buSzPts val="1200"/>
              <a:buChar char="•"/>
              <a:defRPr>
                <a:solidFill>
                  <a:schemeClr val="dk1"/>
                </a:solidFill>
              </a:defRPr>
            </a:lvl5pPr>
            <a:lvl6pPr marL="2743200" lvl="5" indent="-342900" algn="l">
              <a:spcBef>
                <a:spcPts val="370"/>
              </a:spcBef>
              <a:spcAft>
                <a:spcPts val="0"/>
              </a:spcAft>
              <a:buSzPts val="1800"/>
              <a:buChar char="•"/>
              <a:defRPr/>
            </a:lvl6pPr>
            <a:lvl7pPr marL="3200400" lvl="6" indent="-342900" algn="l">
              <a:spcBef>
                <a:spcPts val="370"/>
              </a:spcBef>
              <a:spcAft>
                <a:spcPts val="0"/>
              </a:spcAft>
              <a:buSzPts val="1800"/>
              <a:buChar char="•"/>
              <a:defRPr/>
            </a:lvl7pPr>
            <a:lvl8pPr marL="3657600" lvl="7" indent="-342900" algn="l">
              <a:spcBef>
                <a:spcPts val="370"/>
              </a:spcBef>
              <a:spcAft>
                <a:spcPts val="0"/>
              </a:spcAft>
              <a:buSzPts val="1800"/>
              <a:buChar char="•"/>
              <a:defRPr/>
            </a:lvl8pPr>
            <a:lvl9pPr marL="4114800" lvl="8" indent="-342900" algn="l">
              <a:spcBef>
                <a:spcPts val="370"/>
              </a:spcBef>
              <a:spcAft>
                <a:spcPts val="0"/>
              </a:spcAft>
              <a:buSzPts val="1800"/>
              <a:buChar char="•"/>
              <a:defRPr/>
            </a:lvl9pPr>
          </a:lstStyle>
          <a:p>
            <a:endParaRPr/>
          </a:p>
        </p:txBody>
      </p:sp>
      <p:sp>
        <p:nvSpPr>
          <p:cNvPr id="16" name="Google Shape;16;p13"/>
          <p:cNvSpPr txBox="1">
            <a:spLocks noGrp="1"/>
          </p:cNvSpPr>
          <p:nvPr>
            <p:ph type="title"/>
          </p:nvPr>
        </p:nvSpPr>
        <p:spPr>
          <a:xfrm>
            <a:off x="914400" y="1447800"/>
            <a:ext cx="7772400" cy="731838"/>
          </a:xfrm>
          <a:prstGeom prst="rect">
            <a:avLst/>
          </a:prstGeom>
          <a:noFill/>
          <a:ln>
            <a:noFill/>
          </a:ln>
        </p:spPr>
        <p:txBody>
          <a:bodyPr spcFirstLastPara="1" wrap="square" lIns="91425" tIns="45700" rIns="91425" bIns="91425"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a:spLocks noGrp="1"/>
          </p:cNvSpPr>
          <p:nvPr>
            <p:ph type="sldNum" idx="12"/>
          </p:nvPr>
        </p:nvSpPr>
        <p:spPr>
          <a:xfrm>
            <a:off x="146050" y="6248400"/>
            <a:ext cx="463550" cy="419100"/>
          </a:xfrm>
          <a:prstGeom prst="ellipse">
            <a:avLst/>
          </a:prstGeom>
          <a:solidFill>
            <a:srgbClr val="E75512"/>
          </a:solid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8" name="Google Shape;18;p13"/>
          <p:cNvSpPr txBox="1">
            <a:spLocks noGrp="1"/>
          </p:cNvSpPr>
          <p:nvPr>
            <p:ph type="ftr" idx="11"/>
          </p:nvPr>
        </p:nvSpPr>
        <p:spPr>
          <a:xfrm>
            <a:off x="7543800" y="6324600"/>
            <a:ext cx="1454150" cy="304800"/>
          </a:xfrm>
          <a:prstGeom prst="rect">
            <a:avLst/>
          </a:prstGeom>
          <a:noFill/>
          <a:ln w="9525" cap="flat" cmpd="sng">
            <a:solidFill>
              <a:srgbClr val="2B3C74"/>
            </a:solidFill>
            <a:prstDash val="solid"/>
            <a:round/>
            <a:headEnd type="none" w="sm" len="sm"/>
            <a:tailEnd type="none" w="sm" len="sm"/>
          </a:ln>
        </p:spPr>
        <p:txBody>
          <a:bodyPr spcFirstLastPara="1" wrap="square" lIns="91425" tIns="45700" rIns="91425" bIns="45700" anchor="ctr" anchorCtr="0">
            <a:noAutofit/>
          </a:bodyPr>
          <a:lstStyle>
            <a:lvl1pPr marR="0" lvl="0" algn="l" rtl="0">
              <a:spcBef>
                <a:spcPts val="0"/>
              </a:spcBef>
              <a:spcAft>
                <a:spcPts val="0"/>
              </a:spcAft>
              <a:buSzPts val="1400"/>
              <a:buNone/>
              <a:defRPr sz="1400" b="0" i="0" u="none" strike="noStrike" cap="none">
                <a:solidFill>
                  <a:srgbClr val="0070B0"/>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eal">
    <p:spTree>
      <p:nvGrpSpPr>
        <p:cNvPr id="1" name=""/>
        <p:cNvGrpSpPr/>
        <p:nvPr/>
      </p:nvGrpSpPr>
      <p:grpSpPr>
        <a:xfrm>
          <a:off x="0" y="0"/>
          <a:ext cx="0" cy="0"/>
          <a:chOff x="0" y="0"/>
          <a:chExt cx="0" cy="0"/>
        </a:xfrm>
      </p:grpSpPr>
      <p:sp>
        <p:nvSpPr>
          <p:cNvPr id="2" name="Title 1"/>
          <p:cNvSpPr>
            <a:spLocks noGrp="1"/>
          </p:cNvSpPr>
          <p:nvPr>
            <p:ph type="ctrTitle"/>
          </p:nvPr>
        </p:nvSpPr>
        <p:spPr>
          <a:xfrm>
            <a:off x="2262600" y="1374363"/>
            <a:ext cx="5738401" cy="2387600"/>
          </a:xfrm>
        </p:spPr>
        <p:txBody>
          <a:bodyPr anchor="b">
            <a:noAutofit/>
          </a:bodyPr>
          <a:lstStyle>
            <a:lvl1pPr algn="l">
              <a:defRPr sz="3300" b="0" i="0">
                <a:solidFill>
                  <a:schemeClr val="tx2"/>
                </a:solidFill>
                <a:latin typeface="Cambria" panose="020405030504060302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2307012" y="3854038"/>
            <a:ext cx="5693990" cy="1655762"/>
          </a:xfrm>
        </p:spPr>
        <p:txBody>
          <a:bodyPr>
            <a:noAutofit/>
          </a:bodyPr>
          <a:lstStyle>
            <a:lvl1pPr marL="0" indent="0" algn="l">
              <a:buNone/>
              <a:defRPr sz="1800">
                <a:solidFill>
                  <a:schemeClr val="accent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cxnSp>
        <p:nvCxnSpPr>
          <p:cNvPr id="4" name="Straight Connector 3">
            <a:extLst>
              <a:ext uri="{FF2B5EF4-FFF2-40B4-BE49-F238E27FC236}">
                <a16:creationId xmlns:a16="http://schemas.microsoft.com/office/drawing/2014/main" id="{1B465A94-7674-1446-8D93-167CD4C832BB}"/>
              </a:ext>
            </a:extLst>
          </p:cNvPr>
          <p:cNvCxnSpPr>
            <a:cxnSpLocks/>
          </p:cNvCxnSpPr>
          <p:nvPr userDrawn="1"/>
        </p:nvCxnSpPr>
        <p:spPr>
          <a:xfrm>
            <a:off x="2020661" y="2029806"/>
            <a:ext cx="0" cy="28717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348D09C-701D-9E4D-9579-1EAD6755B7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7809" y="2497872"/>
            <a:ext cx="1226502" cy="1635336"/>
          </a:xfrm>
          <a:prstGeom prst="rect">
            <a:avLst/>
          </a:prstGeom>
        </p:spPr>
      </p:pic>
    </p:spTree>
    <p:extLst>
      <p:ext uri="{BB962C8B-B14F-4D97-AF65-F5344CB8AC3E}">
        <p14:creationId xmlns:p14="http://schemas.microsoft.com/office/powerpoint/2010/main" val="600516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ealCB Bar 2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3AF935-EFAD-8A4B-85FD-83F8DEED63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4000" cy="908050"/>
          </a:xfrm>
          <a:prstGeom prst="rect">
            <a:avLst/>
          </a:prstGeom>
        </p:spPr>
      </p:pic>
      <p:sp>
        <p:nvSpPr>
          <p:cNvPr id="6" name="Content Placeholder 2">
            <a:extLst>
              <a:ext uri="{FF2B5EF4-FFF2-40B4-BE49-F238E27FC236}">
                <a16:creationId xmlns:a16="http://schemas.microsoft.com/office/drawing/2014/main" id="{55EAA184-C0FE-D848-9886-12688BBE7AE9}"/>
              </a:ext>
            </a:extLst>
          </p:cNvPr>
          <p:cNvSpPr>
            <a:spLocks noGrp="1"/>
          </p:cNvSpPr>
          <p:nvPr>
            <p:ph idx="1" hasCustomPrompt="1"/>
          </p:nvPr>
        </p:nvSpPr>
        <p:spPr>
          <a:xfrm>
            <a:off x="442803" y="1591203"/>
            <a:ext cx="3783512" cy="4585763"/>
          </a:xfrm>
        </p:spPr>
        <p:txBody>
          <a:bodyPr>
            <a:normAutofit/>
          </a:bodyPr>
          <a:lstStyle>
            <a:lvl1pPr marL="0" indent="0">
              <a:buClr>
                <a:schemeClr val="accent4"/>
              </a:buClr>
              <a:buNone/>
              <a:defRPr sz="1500">
                <a:solidFill>
                  <a:schemeClr val="tx2"/>
                </a:solidFill>
              </a:defRPr>
            </a:lvl1pPr>
            <a:lvl2pPr marL="600045" indent="-257162">
              <a:buClr>
                <a:schemeClr val="bg1">
                  <a:lumMod val="65000"/>
                </a:schemeClr>
              </a:buClr>
              <a:buFont typeface="Arial" panose="020B0604020202020204" pitchFamily="34" charset="0"/>
              <a:buChar char="•"/>
              <a:defRPr sz="1500">
                <a:solidFill>
                  <a:schemeClr val="tx2"/>
                </a:solidFill>
              </a:defRPr>
            </a:lvl2pPr>
            <a:lvl3pPr marL="942929" indent="-257162">
              <a:buClr>
                <a:schemeClr val="bg1">
                  <a:lumMod val="65000"/>
                </a:schemeClr>
              </a:buClr>
              <a:buFont typeface="PingFang SC Regular" panose="020B0400000000000000" pitchFamily="34" charset="-122"/>
              <a:buChar char="・"/>
              <a:defRPr sz="1500">
                <a:solidFill>
                  <a:schemeClr val="tx2"/>
                </a:solidFill>
              </a:defRPr>
            </a:lvl3pPr>
            <a:lvl4pPr marL="1028649" indent="0">
              <a:buClr>
                <a:schemeClr val="accent4"/>
              </a:buClr>
              <a:buNone/>
              <a:defRPr sz="1800">
                <a:solidFill>
                  <a:schemeClr val="tx2"/>
                </a:solidFill>
              </a:defRPr>
            </a:lvl4pPr>
            <a:lvl5pPr marL="1371532" indent="0">
              <a:buClr>
                <a:schemeClr val="accent4"/>
              </a:buClr>
              <a:buNone/>
              <a:defRPr sz="1800">
                <a:solidFill>
                  <a:schemeClr val="tx2"/>
                </a:solidFill>
              </a:defRPr>
            </a:lvl5pPr>
          </a:lstStyle>
          <a:p>
            <a:pPr lvl="0"/>
            <a:r>
              <a:rPr lang="en-US" dirty="0"/>
              <a:t>First level copy, no ident.</a:t>
            </a:r>
          </a:p>
          <a:p>
            <a:pPr lvl="1"/>
            <a:r>
              <a:rPr lang="en-US" dirty="0"/>
              <a:t>Second level</a:t>
            </a:r>
          </a:p>
          <a:p>
            <a:pPr lvl="2"/>
            <a:r>
              <a:rPr lang="en-US" dirty="0"/>
              <a:t>Third level</a:t>
            </a:r>
          </a:p>
        </p:txBody>
      </p:sp>
      <p:sp>
        <p:nvSpPr>
          <p:cNvPr id="9" name="Content Placeholder 2">
            <a:extLst>
              <a:ext uri="{FF2B5EF4-FFF2-40B4-BE49-F238E27FC236}">
                <a16:creationId xmlns:a16="http://schemas.microsoft.com/office/drawing/2014/main" id="{0A1FA2B8-0581-EC42-8C73-5E8C65DF885E}"/>
              </a:ext>
            </a:extLst>
          </p:cNvPr>
          <p:cNvSpPr>
            <a:spLocks noGrp="1"/>
          </p:cNvSpPr>
          <p:nvPr>
            <p:ph idx="10" hasCustomPrompt="1"/>
          </p:nvPr>
        </p:nvSpPr>
        <p:spPr>
          <a:xfrm>
            <a:off x="4917690" y="1591203"/>
            <a:ext cx="3774688" cy="4585763"/>
          </a:xfrm>
        </p:spPr>
        <p:txBody>
          <a:bodyPr>
            <a:normAutofit/>
          </a:bodyPr>
          <a:lstStyle>
            <a:lvl1pPr marL="0" indent="0">
              <a:buClr>
                <a:schemeClr val="accent4"/>
              </a:buClr>
              <a:buNone/>
              <a:defRPr sz="1500">
                <a:solidFill>
                  <a:schemeClr val="tx2"/>
                </a:solidFill>
              </a:defRPr>
            </a:lvl1pPr>
            <a:lvl2pPr marL="600045" indent="-257162">
              <a:buClr>
                <a:schemeClr val="bg1">
                  <a:lumMod val="65000"/>
                </a:schemeClr>
              </a:buClr>
              <a:buFont typeface="Arial" panose="020B0604020202020204" pitchFamily="34" charset="0"/>
              <a:buChar char="•"/>
              <a:defRPr sz="1500">
                <a:solidFill>
                  <a:schemeClr val="tx2"/>
                </a:solidFill>
              </a:defRPr>
            </a:lvl2pPr>
            <a:lvl3pPr marL="942929" indent="-257162">
              <a:buClr>
                <a:schemeClr val="bg1">
                  <a:lumMod val="65000"/>
                </a:schemeClr>
              </a:buClr>
              <a:buFont typeface="PingFang SC Regular" panose="020B0400000000000000" pitchFamily="34" charset="-122"/>
              <a:buChar char="・"/>
              <a:defRPr sz="1500">
                <a:solidFill>
                  <a:schemeClr val="tx2"/>
                </a:solidFill>
              </a:defRPr>
            </a:lvl3pPr>
            <a:lvl4pPr marL="1028649" indent="0">
              <a:buClr>
                <a:schemeClr val="accent4"/>
              </a:buClr>
              <a:buNone/>
              <a:defRPr sz="1800">
                <a:solidFill>
                  <a:schemeClr val="tx2"/>
                </a:solidFill>
              </a:defRPr>
            </a:lvl4pPr>
            <a:lvl5pPr marL="1371532" indent="0">
              <a:buClr>
                <a:schemeClr val="accent4"/>
              </a:buClr>
              <a:buNone/>
              <a:defRPr sz="1800">
                <a:solidFill>
                  <a:schemeClr val="tx2"/>
                </a:solidFill>
              </a:defRPr>
            </a:lvl5pPr>
          </a:lstStyle>
          <a:p>
            <a:pPr lvl="0"/>
            <a:r>
              <a:rPr lang="en-US" dirty="0"/>
              <a:t>First level copy, no ident.</a:t>
            </a:r>
          </a:p>
          <a:p>
            <a:pPr lvl="1"/>
            <a:r>
              <a:rPr lang="en-US" dirty="0"/>
              <a:t>Second level</a:t>
            </a:r>
          </a:p>
          <a:p>
            <a:pPr lvl="2"/>
            <a:r>
              <a:rPr lang="en-US" dirty="0"/>
              <a:t>Third level</a:t>
            </a:r>
          </a:p>
        </p:txBody>
      </p:sp>
      <p:sp>
        <p:nvSpPr>
          <p:cNvPr id="10" name="Title 1">
            <a:extLst>
              <a:ext uri="{FF2B5EF4-FFF2-40B4-BE49-F238E27FC236}">
                <a16:creationId xmlns:a16="http://schemas.microsoft.com/office/drawing/2014/main" id="{CCECAC68-9DA7-8546-B3C3-07B5FF7CA1F7}"/>
              </a:ext>
            </a:extLst>
          </p:cNvPr>
          <p:cNvSpPr>
            <a:spLocks noGrp="1"/>
          </p:cNvSpPr>
          <p:nvPr>
            <p:ph type="title" hasCustomPrompt="1"/>
          </p:nvPr>
        </p:nvSpPr>
        <p:spPr>
          <a:xfrm>
            <a:off x="428625" y="0"/>
            <a:ext cx="8265375" cy="728663"/>
          </a:xfrm>
        </p:spPr>
        <p:txBody>
          <a:bodyPr anchor="b">
            <a:normAutofit/>
          </a:bodyPr>
          <a:lstStyle>
            <a:lvl1pPr>
              <a:defRPr sz="1200" b="0" i="0" spc="225">
                <a:solidFill>
                  <a:schemeClr val="bg2"/>
                </a:solidFill>
                <a:latin typeface="Arial" panose="020B0604020202020204" pitchFamily="34" charset="0"/>
                <a:cs typeface="Arial" panose="020B0604020202020204" pitchFamily="34" charset="0"/>
              </a:defRPr>
            </a:lvl1pPr>
          </a:lstStyle>
          <a:p>
            <a:r>
              <a:rPr lang="en-US" dirty="0"/>
              <a:t>INSERT HEADER INFORMATION HERE. USE ALL CAPS.</a:t>
            </a:r>
          </a:p>
        </p:txBody>
      </p:sp>
    </p:spTree>
    <p:extLst>
      <p:ext uri="{BB962C8B-B14F-4D97-AF65-F5344CB8AC3E}">
        <p14:creationId xmlns:p14="http://schemas.microsoft.com/office/powerpoint/2010/main" val="1059316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alCB Bar 2Text Hea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59547C-AD44-7F4A-87D8-EACF0F0508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4000" cy="908050"/>
          </a:xfrm>
          <a:prstGeom prst="rect">
            <a:avLst/>
          </a:prstGeom>
        </p:spPr>
      </p:pic>
      <p:sp>
        <p:nvSpPr>
          <p:cNvPr id="8" name="Text Placeholder 2">
            <a:extLst>
              <a:ext uri="{FF2B5EF4-FFF2-40B4-BE49-F238E27FC236}">
                <a16:creationId xmlns:a16="http://schemas.microsoft.com/office/drawing/2014/main" id="{596537C0-8320-924E-BB5C-65E99BCDACF0}"/>
              </a:ext>
            </a:extLst>
          </p:cNvPr>
          <p:cNvSpPr>
            <a:spLocks noGrp="1"/>
          </p:cNvSpPr>
          <p:nvPr>
            <p:ph type="body" idx="1" hasCustomPrompt="1"/>
          </p:nvPr>
        </p:nvSpPr>
        <p:spPr>
          <a:xfrm>
            <a:off x="451367" y="1681163"/>
            <a:ext cx="3774945" cy="823912"/>
          </a:xfrm>
        </p:spPr>
        <p:txBody>
          <a:bodyPr anchor="b"/>
          <a:lstStyle>
            <a:lvl1pPr marL="0" indent="0">
              <a:buNone/>
              <a:defRPr sz="1500" b="1">
                <a:solidFill>
                  <a:schemeClr val="accent3"/>
                </a:solidFill>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Section Header</a:t>
            </a:r>
          </a:p>
        </p:txBody>
      </p:sp>
      <p:sp>
        <p:nvSpPr>
          <p:cNvPr id="10" name="Text Placeholder 4">
            <a:extLst>
              <a:ext uri="{FF2B5EF4-FFF2-40B4-BE49-F238E27FC236}">
                <a16:creationId xmlns:a16="http://schemas.microsoft.com/office/drawing/2014/main" id="{06572978-7F46-A947-85A8-E17AD600D11A}"/>
              </a:ext>
            </a:extLst>
          </p:cNvPr>
          <p:cNvSpPr>
            <a:spLocks noGrp="1"/>
          </p:cNvSpPr>
          <p:nvPr>
            <p:ph type="body" sz="quarter" idx="3" hasCustomPrompt="1"/>
          </p:nvPr>
        </p:nvSpPr>
        <p:spPr>
          <a:xfrm>
            <a:off x="4917689" y="1681163"/>
            <a:ext cx="3774689" cy="823912"/>
          </a:xfrm>
        </p:spPr>
        <p:txBody>
          <a:bodyPr anchor="b"/>
          <a:lstStyle>
            <a:lvl1pPr marL="0" indent="0">
              <a:buNone/>
              <a:defRPr sz="1500" b="1">
                <a:solidFill>
                  <a:schemeClr val="accent3"/>
                </a:solidFill>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Section Header</a:t>
            </a:r>
          </a:p>
        </p:txBody>
      </p:sp>
      <p:sp>
        <p:nvSpPr>
          <p:cNvPr id="11" name="Content Placeholder 2">
            <a:extLst>
              <a:ext uri="{FF2B5EF4-FFF2-40B4-BE49-F238E27FC236}">
                <a16:creationId xmlns:a16="http://schemas.microsoft.com/office/drawing/2014/main" id="{450C49E0-B3C2-E94F-9389-806ED362C9C9}"/>
              </a:ext>
            </a:extLst>
          </p:cNvPr>
          <p:cNvSpPr>
            <a:spLocks noGrp="1"/>
          </p:cNvSpPr>
          <p:nvPr>
            <p:ph idx="10" hasCustomPrompt="1"/>
          </p:nvPr>
        </p:nvSpPr>
        <p:spPr>
          <a:xfrm>
            <a:off x="442803" y="2602192"/>
            <a:ext cx="3783512" cy="3805815"/>
          </a:xfrm>
        </p:spPr>
        <p:txBody>
          <a:bodyPr>
            <a:normAutofit/>
          </a:bodyPr>
          <a:lstStyle>
            <a:lvl1pPr marL="0" indent="0">
              <a:buClr>
                <a:schemeClr val="bg1">
                  <a:lumMod val="65000"/>
                </a:schemeClr>
              </a:buClr>
              <a:buNone/>
              <a:defRPr sz="1500">
                <a:solidFill>
                  <a:schemeClr val="tx2"/>
                </a:solidFill>
              </a:defRPr>
            </a:lvl1pPr>
            <a:lvl2pPr marL="600045" indent="-257162">
              <a:buClr>
                <a:schemeClr val="bg1">
                  <a:lumMod val="65000"/>
                </a:schemeClr>
              </a:buClr>
              <a:buFont typeface="Arial" panose="020B0604020202020204" pitchFamily="34" charset="0"/>
              <a:buChar char="•"/>
              <a:defRPr sz="1500">
                <a:solidFill>
                  <a:schemeClr val="tx2"/>
                </a:solidFill>
              </a:defRPr>
            </a:lvl2pPr>
            <a:lvl3pPr marL="942929" indent="-257162">
              <a:buClr>
                <a:schemeClr val="bg1">
                  <a:lumMod val="65000"/>
                </a:schemeClr>
              </a:buClr>
              <a:buFont typeface="PingFang SC Regular" panose="020B0400000000000000" pitchFamily="34" charset="-122"/>
              <a:buChar char="・"/>
              <a:defRPr sz="1500">
                <a:solidFill>
                  <a:schemeClr val="tx2"/>
                </a:solidFill>
              </a:defRPr>
            </a:lvl3pPr>
            <a:lvl4pPr marL="1028649" indent="0">
              <a:buClr>
                <a:schemeClr val="accent4"/>
              </a:buClr>
              <a:buNone/>
              <a:defRPr sz="1800">
                <a:solidFill>
                  <a:schemeClr val="tx2"/>
                </a:solidFill>
              </a:defRPr>
            </a:lvl4pPr>
            <a:lvl5pPr marL="1371532" indent="0">
              <a:buClr>
                <a:schemeClr val="accent4"/>
              </a:buClr>
              <a:buNone/>
              <a:defRPr sz="1800">
                <a:solidFill>
                  <a:schemeClr val="tx2"/>
                </a:solidFill>
              </a:defRPr>
            </a:lvl5pPr>
          </a:lstStyle>
          <a:p>
            <a:pPr lvl="0"/>
            <a:r>
              <a:rPr lang="en-US" dirty="0"/>
              <a:t>First level copy, no ident.</a:t>
            </a:r>
          </a:p>
          <a:p>
            <a:pPr lvl="1"/>
            <a:r>
              <a:rPr lang="en-US" dirty="0"/>
              <a:t>Second level</a:t>
            </a:r>
          </a:p>
          <a:p>
            <a:pPr lvl="2"/>
            <a:r>
              <a:rPr lang="en-US" dirty="0"/>
              <a:t>Third level</a:t>
            </a:r>
          </a:p>
        </p:txBody>
      </p:sp>
      <p:sp>
        <p:nvSpPr>
          <p:cNvPr id="12" name="Content Placeholder 2">
            <a:extLst>
              <a:ext uri="{FF2B5EF4-FFF2-40B4-BE49-F238E27FC236}">
                <a16:creationId xmlns:a16="http://schemas.microsoft.com/office/drawing/2014/main" id="{A1D64D7E-CDCF-E541-8F81-25EBF43628BB}"/>
              </a:ext>
            </a:extLst>
          </p:cNvPr>
          <p:cNvSpPr>
            <a:spLocks noGrp="1"/>
          </p:cNvSpPr>
          <p:nvPr>
            <p:ph idx="11" hasCustomPrompt="1"/>
          </p:nvPr>
        </p:nvSpPr>
        <p:spPr>
          <a:xfrm>
            <a:off x="4917690" y="2602192"/>
            <a:ext cx="3774688" cy="3805815"/>
          </a:xfrm>
        </p:spPr>
        <p:txBody>
          <a:bodyPr>
            <a:normAutofit/>
          </a:bodyPr>
          <a:lstStyle>
            <a:lvl1pPr marL="0" indent="0">
              <a:buClr>
                <a:schemeClr val="bg1">
                  <a:lumMod val="65000"/>
                </a:schemeClr>
              </a:buClr>
              <a:buNone/>
              <a:defRPr sz="1500">
                <a:solidFill>
                  <a:schemeClr val="tx2"/>
                </a:solidFill>
              </a:defRPr>
            </a:lvl1pPr>
            <a:lvl2pPr marL="600045" indent="-257162">
              <a:buClr>
                <a:schemeClr val="bg1">
                  <a:lumMod val="65000"/>
                </a:schemeClr>
              </a:buClr>
              <a:buFont typeface="Arial" panose="020B0604020202020204" pitchFamily="34" charset="0"/>
              <a:buChar char="•"/>
              <a:defRPr sz="1500">
                <a:solidFill>
                  <a:schemeClr val="tx2"/>
                </a:solidFill>
              </a:defRPr>
            </a:lvl2pPr>
            <a:lvl3pPr marL="942929" indent="-257162">
              <a:buClr>
                <a:schemeClr val="bg1">
                  <a:lumMod val="65000"/>
                </a:schemeClr>
              </a:buClr>
              <a:buFont typeface="PingFang SC Regular" panose="020B0400000000000000" pitchFamily="34" charset="-122"/>
              <a:buChar char="・"/>
              <a:defRPr sz="1500">
                <a:solidFill>
                  <a:schemeClr val="tx2"/>
                </a:solidFill>
              </a:defRPr>
            </a:lvl3pPr>
            <a:lvl4pPr marL="1028649" indent="0">
              <a:buClr>
                <a:schemeClr val="accent4"/>
              </a:buClr>
              <a:buNone/>
              <a:defRPr sz="1800">
                <a:solidFill>
                  <a:schemeClr val="tx2"/>
                </a:solidFill>
              </a:defRPr>
            </a:lvl4pPr>
            <a:lvl5pPr marL="1371532" indent="0">
              <a:buClr>
                <a:schemeClr val="accent4"/>
              </a:buClr>
              <a:buNone/>
              <a:defRPr sz="1800">
                <a:solidFill>
                  <a:schemeClr val="tx2"/>
                </a:solidFill>
              </a:defRPr>
            </a:lvl5pPr>
          </a:lstStyle>
          <a:p>
            <a:pPr lvl="0"/>
            <a:r>
              <a:rPr lang="en-US" dirty="0"/>
              <a:t>First level copy, no ident.</a:t>
            </a:r>
          </a:p>
          <a:p>
            <a:pPr lvl="1"/>
            <a:r>
              <a:rPr lang="en-US" dirty="0"/>
              <a:t>Second level</a:t>
            </a:r>
          </a:p>
          <a:p>
            <a:pPr lvl="2"/>
            <a:r>
              <a:rPr lang="en-US" dirty="0"/>
              <a:t>Third level</a:t>
            </a:r>
          </a:p>
        </p:txBody>
      </p:sp>
      <p:sp>
        <p:nvSpPr>
          <p:cNvPr id="14" name="Title 1">
            <a:extLst>
              <a:ext uri="{FF2B5EF4-FFF2-40B4-BE49-F238E27FC236}">
                <a16:creationId xmlns:a16="http://schemas.microsoft.com/office/drawing/2014/main" id="{8421A2C3-EF1C-9D45-A3DE-9EA3824FE142}"/>
              </a:ext>
            </a:extLst>
          </p:cNvPr>
          <p:cNvSpPr>
            <a:spLocks noGrp="1"/>
          </p:cNvSpPr>
          <p:nvPr>
            <p:ph type="title" hasCustomPrompt="1"/>
          </p:nvPr>
        </p:nvSpPr>
        <p:spPr>
          <a:xfrm>
            <a:off x="428625" y="0"/>
            <a:ext cx="8265375" cy="728663"/>
          </a:xfrm>
        </p:spPr>
        <p:txBody>
          <a:bodyPr anchor="b">
            <a:normAutofit/>
          </a:bodyPr>
          <a:lstStyle>
            <a:lvl1pPr>
              <a:defRPr sz="1200" b="0" i="0" spc="225">
                <a:solidFill>
                  <a:schemeClr val="bg2"/>
                </a:solidFill>
                <a:latin typeface="Arial" panose="020B0604020202020204" pitchFamily="34" charset="0"/>
                <a:cs typeface="Arial" panose="020B0604020202020204" pitchFamily="34" charset="0"/>
              </a:defRPr>
            </a:lvl1pPr>
          </a:lstStyle>
          <a:p>
            <a:r>
              <a:rPr lang="en-US" dirty="0"/>
              <a:t>INSERT HEADER INFORMATION HERE. USE ALL CAPS.</a:t>
            </a:r>
          </a:p>
        </p:txBody>
      </p:sp>
    </p:spTree>
    <p:extLst>
      <p:ext uri="{BB962C8B-B14F-4D97-AF65-F5344CB8AC3E}">
        <p14:creationId xmlns:p14="http://schemas.microsoft.com/office/powerpoint/2010/main" val="3720394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Bar Sea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215385-AE78-DB46-B5A5-E321C7331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4000" cy="908050"/>
          </a:xfrm>
          <a:prstGeom prst="rect">
            <a:avLst/>
          </a:prstGeom>
        </p:spPr>
      </p:pic>
      <p:sp>
        <p:nvSpPr>
          <p:cNvPr id="9" name="Content Placeholder 2">
            <a:extLst>
              <a:ext uri="{FF2B5EF4-FFF2-40B4-BE49-F238E27FC236}">
                <a16:creationId xmlns:a16="http://schemas.microsoft.com/office/drawing/2014/main" id="{20658941-2603-6A45-8166-8808C60BB9F3}"/>
              </a:ext>
            </a:extLst>
          </p:cNvPr>
          <p:cNvSpPr>
            <a:spLocks noGrp="1"/>
          </p:cNvSpPr>
          <p:nvPr>
            <p:ph idx="1"/>
          </p:nvPr>
        </p:nvSpPr>
        <p:spPr>
          <a:xfrm>
            <a:off x="442800" y="1821603"/>
            <a:ext cx="8072550" cy="4355363"/>
          </a:xfrm>
        </p:spPr>
        <p:txBody>
          <a:bodyPr>
            <a:normAutofit/>
          </a:bodyPr>
          <a:lstStyle>
            <a:lvl1pPr marL="0" indent="0">
              <a:buClr>
                <a:schemeClr val="accent4"/>
              </a:buClr>
              <a:buNone/>
              <a:defRPr sz="1500">
                <a:solidFill>
                  <a:schemeClr val="tx2"/>
                </a:solidFill>
              </a:defRPr>
            </a:lvl1pPr>
            <a:lvl2pPr marL="600075" indent="-257175">
              <a:buClr>
                <a:schemeClr val="accent3"/>
              </a:buClr>
              <a:buFont typeface="Arial" panose="020B0604020202020204" pitchFamily="34" charset="0"/>
              <a:buChar char="•"/>
              <a:defRPr sz="1500">
                <a:solidFill>
                  <a:schemeClr val="tx2"/>
                </a:solidFill>
              </a:defRPr>
            </a:lvl2pPr>
            <a:lvl3pPr marL="942975" indent="-257175">
              <a:buClr>
                <a:schemeClr val="accent3"/>
              </a:buClr>
              <a:buFont typeface="PingFang SC Regular" panose="020B0400000000000000" pitchFamily="34" charset="-122"/>
              <a:buChar char="・"/>
              <a:defRPr sz="1500">
                <a:solidFill>
                  <a:schemeClr val="tx2"/>
                </a:solidFill>
              </a:defRPr>
            </a:lvl3pPr>
            <a:lvl4pPr marL="1028700" indent="0">
              <a:buClr>
                <a:schemeClr val="accent4"/>
              </a:buClr>
              <a:buNone/>
              <a:defRPr sz="1800">
                <a:solidFill>
                  <a:schemeClr val="tx2"/>
                </a:solidFill>
              </a:defRPr>
            </a:lvl4pPr>
            <a:lvl5pPr marL="1371600" indent="0">
              <a:buClr>
                <a:schemeClr val="accent4"/>
              </a:buClr>
              <a:buNone/>
              <a:defRPr sz="1800">
                <a:solidFill>
                  <a:schemeClr val="tx2"/>
                </a:solidFill>
              </a:defRPr>
            </a:lvl5pPr>
          </a:lstStyle>
          <a:p>
            <a:pPr lvl="0"/>
            <a:r>
              <a:rPr lang="en-US" dirty="0"/>
              <a:t>Edit Master text styles</a:t>
            </a:r>
          </a:p>
          <a:p>
            <a:pPr lvl="1"/>
            <a:r>
              <a:rPr lang="en-US" dirty="0"/>
              <a:t>Second level</a:t>
            </a:r>
          </a:p>
          <a:p>
            <a:pPr lvl="2"/>
            <a:r>
              <a:rPr lang="en-US" dirty="0"/>
              <a:t>Third level</a:t>
            </a:r>
          </a:p>
        </p:txBody>
      </p:sp>
      <p:sp>
        <p:nvSpPr>
          <p:cNvPr id="7" name="Title 1">
            <a:extLst>
              <a:ext uri="{FF2B5EF4-FFF2-40B4-BE49-F238E27FC236}">
                <a16:creationId xmlns:a16="http://schemas.microsoft.com/office/drawing/2014/main" id="{5C20B358-C368-EA42-974B-8685FEA40C2B}"/>
              </a:ext>
            </a:extLst>
          </p:cNvPr>
          <p:cNvSpPr>
            <a:spLocks noGrp="1"/>
          </p:cNvSpPr>
          <p:nvPr>
            <p:ph type="title" hasCustomPrompt="1"/>
          </p:nvPr>
        </p:nvSpPr>
        <p:spPr>
          <a:xfrm>
            <a:off x="428625" y="0"/>
            <a:ext cx="8265375" cy="728663"/>
          </a:xfrm>
        </p:spPr>
        <p:txBody>
          <a:bodyPr anchor="b">
            <a:normAutofit/>
          </a:bodyPr>
          <a:lstStyle>
            <a:lvl1pPr>
              <a:defRPr sz="1200" b="0" i="0" spc="225">
                <a:solidFill>
                  <a:schemeClr val="bg2"/>
                </a:solidFill>
                <a:latin typeface="Arial" panose="020B0604020202020204" pitchFamily="34" charset="0"/>
                <a:cs typeface="Arial" panose="020B0604020202020204" pitchFamily="34" charset="0"/>
              </a:defRPr>
            </a:lvl1pPr>
          </a:lstStyle>
          <a:p>
            <a:r>
              <a:rPr lang="en-US" dirty="0"/>
              <a:t>INSERT HEADER INFORMATION HERE. USE ALL CAPS.</a:t>
            </a:r>
          </a:p>
        </p:txBody>
      </p:sp>
    </p:spTree>
    <p:extLst>
      <p:ext uri="{BB962C8B-B14F-4D97-AF65-F5344CB8AC3E}">
        <p14:creationId xmlns:p14="http://schemas.microsoft.com/office/powerpoint/2010/main" val="313578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alCB Bar 2Text 1Pic">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3082FD-C467-9843-8821-D1CBE5DD52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4000" cy="908050"/>
          </a:xfrm>
          <a:prstGeom prst="rect">
            <a:avLst/>
          </a:prstGeom>
        </p:spPr>
      </p:pic>
      <p:sp>
        <p:nvSpPr>
          <p:cNvPr id="9" name="Content Placeholder 2">
            <a:extLst>
              <a:ext uri="{FF2B5EF4-FFF2-40B4-BE49-F238E27FC236}">
                <a16:creationId xmlns:a16="http://schemas.microsoft.com/office/drawing/2014/main" id="{4599F085-7A36-EB4B-AAC6-BA81D2370187}"/>
              </a:ext>
            </a:extLst>
          </p:cNvPr>
          <p:cNvSpPr>
            <a:spLocks noGrp="1"/>
          </p:cNvSpPr>
          <p:nvPr>
            <p:ph idx="10" hasCustomPrompt="1"/>
          </p:nvPr>
        </p:nvSpPr>
        <p:spPr>
          <a:xfrm>
            <a:off x="428628" y="1591203"/>
            <a:ext cx="5323271" cy="4585763"/>
          </a:xfrm>
        </p:spPr>
        <p:txBody>
          <a:bodyPr>
            <a:normAutofit/>
          </a:bodyPr>
          <a:lstStyle>
            <a:lvl1pPr marL="0" indent="0">
              <a:buClr>
                <a:schemeClr val="bg1">
                  <a:lumMod val="65000"/>
                </a:schemeClr>
              </a:buClr>
              <a:buNone/>
              <a:defRPr sz="1500">
                <a:solidFill>
                  <a:schemeClr val="tx2"/>
                </a:solidFill>
              </a:defRPr>
            </a:lvl1pPr>
            <a:lvl2pPr marL="600045" indent="-257162">
              <a:buClr>
                <a:schemeClr val="bg1">
                  <a:lumMod val="65000"/>
                </a:schemeClr>
              </a:buClr>
              <a:buFont typeface="Arial" panose="020B0604020202020204" pitchFamily="34" charset="0"/>
              <a:buChar char="•"/>
              <a:defRPr sz="1500">
                <a:solidFill>
                  <a:schemeClr val="tx2"/>
                </a:solidFill>
              </a:defRPr>
            </a:lvl2pPr>
            <a:lvl3pPr marL="942929" indent="-257162">
              <a:buClr>
                <a:schemeClr val="bg1">
                  <a:lumMod val="65000"/>
                </a:schemeClr>
              </a:buClr>
              <a:buFont typeface="PingFang SC Regular" panose="020B0400000000000000" pitchFamily="34" charset="-122"/>
              <a:buChar char="・"/>
              <a:defRPr sz="1500">
                <a:solidFill>
                  <a:schemeClr val="tx2"/>
                </a:solidFill>
              </a:defRPr>
            </a:lvl3pPr>
            <a:lvl4pPr marL="1028649" indent="0">
              <a:buClr>
                <a:schemeClr val="accent4"/>
              </a:buClr>
              <a:buNone/>
              <a:defRPr sz="1800">
                <a:solidFill>
                  <a:schemeClr val="tx2"/>
                </a:solidFill>
              </a:defRPr>
            </a:lvl4pPr>
            <a:lvl5pPr marL="1371532" indent="0">
              <a:buClr>
                <a:schemeClr val="accent4"/>
              </a:buClr>
              <a:buNone/>
              <a:defRPr sz="1800">
                <a:solidFill>
                  <a:schemeClr val="tx2"/>
                </a:solidFill>
              </a:defRPr>
            </a:lvl5pPr>
          </a:lstStyle>
          <a:p>
            <a:pPr lvl="0"/>
            <a:r>
              <a:rPr lang="en-US" dirty="0"/>
              <a:t>First level copy, no ident.</a:t>
            </a:r>
          </a:p>
          <a:p>
            <a:pPr lvl="1"/>
            <a:r>
              <a:rPr lang="en-US" dirty="0"/>
              <a:t>Second level</a:t>
            </a:r>
          </a:p>
          <a:p>
            <a:pPr lvl="2"/>
            <a:r>
              <a:rPr lang="en-US" dirty="0"/>
              <a:t>Third level</a:t>
            </a:r>
          </a:p>
        </p:txBody>
      </p:sp>
      <p:sp>
        <p:nvSpPr>
          <p:cNvPr id="12" name="Picture Placeholder 2">
            <a:extLst>
              <a:ext uri="{FF2B5EF4-FFF2-40B4-BE49-F238E27FC236}">
                <a16:creationId xmlns:a16="http://schemas.microsoft.com/office/drawing/2014/main" id="{1EAF69F3-90A5-034E-9F0C-CCADC4190504}"/>
              </a:ext>
            </a:extLst>
          </p:cNvPr>
          <p:cNvSpPr>
            <a:spLocks noGrp="1"/>
          </p:cNvSpPr>
          <p:nvPr>
            <p:ph type="pic" sz="quarter" idx="12" hasCustomPrompt="1"/>
          </p:nvPr>
        </p:nvSpPr>
        <p:spPr>
          <a:xfrm>
            <a:off x="6291322" y="1598984"/>
            <a:ext cx="2402681" cy="4586288"/>
          </a:xfrm>
        </p:spPr>
        <p:txBody>
          <a:bodyPr>
            <a:normAutofit/>
          </a:bodyPr>
          <a:lstStyle>
            <a:lvl1pPr marL="0" indent="0">
              <a:buFontTx/>
              <a:buNone/>
              <a:defRPr sz="1500">
                <a:solidFill>
                  <a:schemeClr val="bg1">
                    <a:lumMod val="50000"/>
                  </a:schemeClr>
                </a:solidFill>
              </a:defRPr>
            </a:lvl1pPr>
          </a:lstStyle>
          <a:p>
            <a:r>
              <a:rPr lang="en-US" dirty="0"/>
              <a:t>Click here to insert a photo.</a:t>
            </a:r>
          </a:p>
        </p:txBody>
      </p:sp>
      <p:cxnSp>
        <p:nvCxnSpPr>
          <p:cNvPr id="13" name="Straight Connector 12">
            <a:extLst>
              <a:ext uri="{FF2B5EF4-FFF2-40B4-BE49-F238E27FC236}">
                <a16:creationId xmlns:a16="http://schemas.microsoft.com/office/drawing/2014/main" id="{ABC9144C-8AC1-3944-B01C-DC0E344EF5BA}"/>
              </a:ext>
            </a:extLst>
          </p:cNvPr>
          <p:cNvCxnSpPr/>
          <p:nvPr userDrawn="1"/>
        </p:nvCxnSpPr>
        <p:spPr>
          <a:xfrm>
            <a:off x="6026285" y="1598984"/>
            <a:ext cx="0" cy="458628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6F7BEEA-09D7-1846-B612-EE266E0A20EE}"/>
              </a:ext>
            </a:extLst>
          </p:cNvPr>
          <p:cNvPicPr>
            <a:picLocks noChangeAspect="1"/>
          </p:cNvPicPr>
          <p:nvPr userDrawn="1"/>
        </p:nvPicPr>
        <p:blipFill rotWithShape="1">
          <a:blip r:embed="rId3" cstate="screen">
            <a:alphaModFix amt="15000"/>
            <a:extLst>
              <a:ext uri="{28A0092B-C50C-407E-A947-70E740481C1C}">
                <a14:useLocalDpi xmlns:a14="http://schemas.microsoft.com/office/drawing/2010/main"/>
              </a:ext>
            </a:extLst>
          </a:blip>
          <a:srcRect r="-5372" b="27814"/>
          <a:stretch/>
        </p:blipFill>
        <p:spPr>
          <a:xfrm>
            <a:off x="8284756" y="129600"/>
            <a:ext cx="837869" cy="763200"/>
          </a:xfrm>
          <a:prstGeom prst="rect">
            <a:avLst/>
          </a:prstGeom>
        </p:spPr>
      </p:pic>
      <p:sp>
        <p:nvSpPr>
          <p:cNvPr id="15" name="Title 1">
            <a:extLst>
              <a:ext uri="{FF2B5EF4-FFF2-40B4-BE49-F238E27FC236}">
                <a16:creationId xmlns:a16="http://schemas.microsoft.com/office/drawing/2014/main" id="{7F52AE54-101D-774D-9757-E9767F9FCA4E}"/>
              </a:ext>
            </a:extLst>
          </p:cNvPr>
          <p:cNvSpPr>
            <a:spLocks noGrp="1"/>
          </p:cNvSpPr>
          <p:nvPr>
            <p:ph type="title" hasCustomPrompt="1"/>
          </p:nvPr>
        </p:nvSpPr>
        <p:spPr>
          <a:xfrm>
            <a:off x="428625" y="0"/>
            <a:ext cx="8265375" cy="728663"/>
          </a:xfrm>
        </p:spPr>
        <p:txBody>
          <a:bodyPr anchor="b">
            <a:normAutofit/>
          </a:bodyPr>
          <a:lstStyle>
            <a:lvl1pPr>
              <a:defRPr sz="1200" b="0" i="0" spc="225">
                <a:solidFill>
                  <a:schemeClr val="bg2"/>
                </a:solidFill>
                <a:latin typeface="Arial" panose="020B0604020202020204" pitchFamily="34" charset="0"/>
                <a:cs typeface="Arial" panose="020B0604020202020204" pitchFamily="34" charset="0"/>
              </a:defRPr>
            </a:lvl1pPr>
          </a:lstStyle>
          <a:p>
            <a:r>
              <a:rPr lang="en-US" dirty="0"/>
              <a:t>INSERT HEADER INFORMATION HERE. USE ALL CAPS.</a:t>
            </a:r>
          </a:p>
        </p:txBody>
      </p:sp>
    </p:spTree>
    <p:extLst>
      <p:ext uri="{BB962C8B-B14F-4D97-AF65-F5344CB8AC3E}">
        <p14:creationId xmlns:p14="http://schemas.microsoft.com/office/powerpoint/2010/main" val="3624134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alCB Bar 1Text 2Pi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99BB4A-CFB7-9244-B213-BA38B06026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4000" cy="908050"/>
          </a:xfrm>
          <a:prstGeom prst="rect">
            <a:avLst/>
          </a:prstGeom>
        </p:spPr>
      </p:pic>
      <p:sp>
        <p:nvSpPr>
          <p:cNvPr id="8" name="Content Placeholder 2">
            <a:extLst>
              <a:ext uri="{FF2B5EF4-FFF2-40B4-BE49-F238E27FC236}">
                <a16:creationId xmlns:a16="http://schemas.microsoft.com/office/drawing/2014/main" id="{33C8612F-4AAC-9246-B6BC-007C2989F60C}"/>
              </a:ext>
            </a:extLst>
          </p:cNvPr>
          <p:cNvSpPr>
            <a:spLocks noGrp="1"/>
          </p:cNvSpPr>
          <p:nvPr>
            <p:ph idx="1" hasCustomPrompt="1"/>
          </p:nvPr>
        </p:nvSpPr>
        <p:spPr>
          <a:xfrm>
            <a:off x="442802" y="1591203"/>
            <a:ext cx="2402541" cy="4585763"/>
          </a:xfrm>
        </p:spPr>
        <p:txBody>
          <a:bodyPr>
            <a:normAutofit/>
          </a:bodyPr>
          <a:lstStyle>
            <a:lvl1pPr marL="0" indent="0">
              <a:buClr>
                <a:schemeClr val="accent4"/>
              </a:buClr>
              <a:buNone/>
              <a:defRPr sz="1500">
                <a:solidFill>
                  <a:schemeClr val="tx2"/>
                </a:solidFill>
              </a:defRPr>
            </a:lvl1pPr>
            <a:lvl2pPr marL="600045" indent="-257162">
              <a:buClr>
                <a:schemeClr val="bg1">
                  <a:lumMod val="65000"/>
                </a:schemeClr>
              </a:buClr>
              <a:buFont typeface="Arial" panose="020B0604020202020204" pitchFamily="34" charset="0"/>
              <a:buChar char="•"/>
              <a:defRPr sz="1500">
                <a:solidFill>
                  <a:schemeClr val="tx2"/>
                </a:solidFill>
              </a:defRPr>
            </a:lvl2pPr>
            <a:lvl3pPr marL="942929" indent="-257162">
              <a:buClr>
                <a:schemeClr val="bg1">
                  <a:lumMod val="65000"/>
                </a:schemeClr>
              </a:buClr>
              <a:buFont typeface="PingFang SC Regular" panose="020B0400000000000000" pitchFamily="34" charset="-122"/>
              <a:buChar char="・"/>
              <a:defRPr sz="1500">
                <a:solidFill>
                  <a:schemeClr val="tx2"/>
                </a:solidFill>
              </a:defRPr>
            </a:lvl3pPr>
            <a:lvl4pPr marL="1028649" indent="0">
              <a:buClr>
                <a:schemeClr val="accent4"/>
              </a:buClr>
              <a:buNone/>
              <a:defRPr sz="1800">
                <a:solidFill>
                  <a:schemeClr val="tx2"/>
                </a:solidFill>
              </a:defRPr>
            </a:lvl4pPr>
            <a:lvl5pPr marL="1371532" indent="0">
              <a:buClr>
                <a:schemeClr val="accent4"/>
              </a:buClr>
              <a:buNone/>
              <a:defRPr sz="1800">
                <a:solidFill>
                  <a:schemeClr val="tx2"/>
                </a:solidFill>
              </a:defRPr>
            </a:lvl5pPr>
          </a:lstStyle>
          <a:p>
            <a:pPr lvl="0"/>
            <a:r>
              <a:rPr lang="en-US" dirty="0"/>
              <a:t>First level copy, no ident.</a:t>
            </a:r>
          </a:p>
          <a:p>
            <a:pPr lvl="1"/>
            <a:r>
              <a:rPr lang="en-US" dirty="0"/>
              <a:t>Second level</a:t>
            </a:r>
          </a:p>
          <a:p>
            <a:pPr lvl="2"/>
            <a:r>
              <a:rPr lang="en-US" dirty="0"/>
              <a:t>Third level</a:t>
            </a:r>
          </a:p>
        </p:txBody>
      </p:sp>
      <p:sp>
        <p:nvSpPr>
          <p:cNvPr id="10" name="Picture Placeholder 2">
            <a:extLst>
              <a:ext uri="{FF2B5EF4-FFF2-40B4-BE49-F238E27FC236}">
                <a16:creationId xmlns:a16="http://schemas.microsoft.com/office/drawing/2014/main" id="{4B0189DB-7BF2-6244-B4C7-5FB8302E60D7}"/>
              </a:ext>
            </a:extLst>
          </p:cNvPr>
          <p:cNvSpPr>
            <a:spLocks noGrp="1"/>
          </p:cNvSpPr>
          <p:nvPr>
            <p:ph type="pic" sz="quarter" idx="12" hasCustomPrompt="1"/>
          </p:nvPr>
        </p:nvSpPr>
        <p:spPr>
          <a:xfrm>
            <a:off x="3370660" y="1590675"/>
            <a:ext cx="5323284" cy="4586288"/>
          </a:xfrm>
        </p:spPr>
        <p:txBody>
          <a:bodyPr>
            <a:normAutofit/>
          </a:bodyPr>
          <a:lstStyle>
            <a:lvl1pPr marL="0" indent="0">
              <a:buNone/>
              <a:defRPr sz="1500">
                <a:solidFill>
                  <a:schemeClr val="bg1">
                    <a:lumMod val="50000"/>
                  </a:schemeClr>
                </a:solidFill>
              </a:defRPr>
            </a:lvl1pPr>
          </a:lstStyle>
          <a:p>
            <a:r>
              <a:rPr lang="en-US" dirty="0"/>
              <a:t>Click here to insert a photo.</a:t>
            </a:r>
          </a:p>
        </p:txBody>
      </p:sp>
      <p:cxnSp>
        <p:nvCxnSpPr>
          <p:cNvPr id="11" name="Straight Connector 10">
            <a:extLst>
              <a:ext uri="{FF2B5EF4-FFF2-40B4-BE49-F238E27FC236}">
                <a16:creationId xmlns:a16="http://schemas.microsoft.com/office/drawing/2014/main" id="{B0E3F8F6-B923-AC43-BCF6-32ED7410CDC2}"/>
              </a:ext>
            </a:extLst>
          </p:cNvPr>
          <p:cNvCxnSpPr/>
          <p:nvPr userDrawn="1"/>
        </p:nvCxnSpPr>
        <p:spPr>
          <a:xfrm>
            <a:off x="3117715" y="1598984"/>
            <a:ext cx="0" cy="458628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67F1ACF6-AB6B-2B43-8F9E-8770882773E3}"/>
              </a:ext>
            </a:extLst>
          </p:cNvPr>
          <p:cNvSpPr>
            <a:spLocks noGrp="1"/>
          </p:cNvSpPr>
          <p:nvPr>
            <p:ph type="title" hasCustomPrompt="1"/>
          </p:nvPr>
        </p:nvSpPr>
        <p:spPr>
          <a:xfrm>
            <a:off x="428625" y="0"/>
            <a:ext cx="8265375" cy="728663"/>
          </a:xfrm>
        </p:spPr>
        <p:txBody>
          <a:bodyPr anchor="b">
            <a:normAutofit/>
          </a:bodyPr>
          <a:lstStyle>
            <a:lvl1pPr>
              <a:defRPr sz="1200" b="0" i="0" spc="225">
                <a:solidFill>
                  <a:schemeClr val="bg2"/>
                </a:solidFill>
                <a:latin typeface="Arial" panose="020B0604020202020204" pitchFamily="34" charset="0"/>
                <a:cs typeface="Arial" panose="020B0604020202020204" pitchFamily="34" charset="0"/>
              </a:defRPr>
            </a:lvl1pPr>
          </a:lstStyle>
          <a:p>
            <a:r>
              <a:rPr lang="en-US" dirty="0"/>
              <a:t>INSERT HEADER INFORMATION HERE. USE ALL CAPS.</a:t>
            </a:r>
          </a:p>
        </p:txBody>
      </p:sp>
    </p:spTree>
    <p:extLst>
      <p:ext uri="{BB962C8B-B14F-4D97-AF65-F5344CB8AC3E}">
        <p14:creationId xmlns:p14="http://schemas.microsoft.com/office/powerpoint/2010/main" val="1323482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NoBrandCB Clea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029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4"/>
        <p:cNvGrpSpPr/>
        <p:nvPr/>
      </p:nvGrpSpPr>
      <p:grpSpPr>
        <a:xfrm>
          <a:off x="0" y="0"/>
          <a:ext cx="0" cy="0"/>
          <a:chOff x="0" y="0"/>
          <a:chExt cx="0" cy="0"/>
        </a:xfrm>
      </p:grpSpPr>
      <p:sp>
        <p:nvSpPr>
          <p:cNvPr id="25" name="Google Shape;25;p15"/>
          <p:cNvSpPr txBox="1">
            <a:spLocks noGrp="1"/>
          </p:cNvSpPr>
          <p:nvPr>
            <p:ph type="title"/>
          </p:nvPr>
        </p:nvSpPr>
        <p:spPr>
          <a:xfrm>
            <a:off x="914400" y="1447800"/>
            <a:ext cx="7772400" cy="685800"/>
          </a:xfrm>
          <a:prstGeom prst="rect">
            <a:avLst/>
          </a:prstGeom>
          <a:noFill/>
          <a:ln>
            <a:noFill/>
          </a:ln>
        </p:spPr>
        <p:txBody>
          <a:bodyPr spcFirstLastPara="1" wrap="square" lIns="91425" tIns="45700" rIns="91425" bIns="91425" anchor="b"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5"/>
          <p:cNvSpPr>
            <a:spLocks noGrp="1"/>
          </p:cNvSpPr>
          <p:nvPr>
            <p:ph type="sldNum" idx="12"/>
          </p:nvPr>
        </p:nvSpPr>
        <p:spPr>
          <a:xfrm>
            <a:off x="146050" y="6248400"/>
            <a:ext cx="463550" cy="419100"/>
          </a:xfrm>
          <a:prstGeom prst="ellipse">
            <a:avLst/>
          </a:prstGeom>
          <a:solidFill>
            <a:srgbClr val="E75512"/>
          </a:solid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27" name="Google Shape;27;p15"/>
          <p:cNvSpPr txBox="1">
            <a:spLocks noGrp="1"/>
          </p:cNvSpPr>
          <p:nvPr>
            <p:ph type="ftr" idx="11"/>
          </p:nvPr>
        </p:nvSpPr>
        <p:spPr>
          <a:xfrm>
            <a:off x="7543800" y="6324600"/>
            <a:ext cx="1454150" cy="304800"/>
          </a:xfrm>
          <a:prstGeom prst="rect">
            <a:avLst/>
          </a:prstGeom>
          <a:noFill/>
          <a:ln w="9525" cap="flat" cmpd="sng">
            <a:solidFill>
              <a:srgbClr val="2B3C74"/>
            </a:solidFill>
            <a:prstDash val="solid"/>
            <a:round/>
            <a:headEnd type="none" w="sm" len="sm"/>
            <a:tailEnd type="none" w="sm" len="sm"/>
          </a:ln>
        </p:spPr>
        <p:txBody>
          <a:bodyPr spcFirstLastPara="1" wrap="square" lIns="91425" tIns="45700" rIns="91425" bIns="45700" anchor="ctr" anchorCtr="0">
            <a:noAutofit/>
          </a:bodyPr>
          <a:lstStyle>
            <a:lvl1pPr marR="0" lvl="0" algn="l" rtl="0">
              <a:spcBef>
                <a:spcPts val="0"/>
              </a:spcBef>
              <a:spcAft>
                <a:spcPts val="0"/>
              </a:spcAft>
              <a:buSzPts val="1400"/>
              <a:buNone/>
              <a:defRPr sz="1400" b="0" i="0" u="none" strike="noStrike" cap="none">
                <a:solidFill>
                  <a:srgbClr val="0070B0"/>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914400" y="1447800"/>
            <a:ext cx="7772400" cy="639762"/>
          </a:xfrm>
          <a:prstGeom prst="rect">
            <a:avLst/>
          </a:prstGeom>
          <a:noFill/>
          <a:ln>
            <a:noFill/>
          </a:ln>
        </p:spPr>
        <p:txBody>
          <a:bodyPr spcFirstLastPara="1" wrap="square" lIns="91425" tIns="45700" rIns="91425" bIns="91425" anchor="b"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7"/>
          <p:cNvSpPr txBox="1">
            <a:spLocks noGrp="1"/>
          </p:cNvSpPr>
          <p:nvPr>
            <p:ph type="body" idx="1"/>
          </p:nvPr>
        </p:nvSpPr>
        <p:spPr>
          <a:xfrm>
            <a:off x="914400" y="2163762"/>
            <a:ext cx="3749040" cy="4008438"/>
          </a:xfrm>
          <a:prstGeom prst="rect">
            <a:avLst/>
          </a:prstGeom>
          <a:noFill/>
          <a:ln>
            <a:noFill/>
          </a:ln>
        </p:spPr>
        <p:txBody>
          <a:bodyPr spcFirstLastPara="1" wrap="square" lIns="91425" tIns="45700" rIns="91425" bIns="45700" anchor="t" anchorCtr="0">
            <a:noAutofit/>
          </a:bodyPr>
          <a:lstStyle>
            <a:lvl1pPr marL="457200" lvl="0" indent="-368935" algn="l">
              <a:spcBef>
                <a:spcPts val="575"/>
              </a:spcBef>
              <a:spcAft>
                <a:spcPts val="0"/>
              </a:spcAft>
              <a:buSzPts val="2210"/>
              <a:buChar char="•"/>
              <a:defRPr>
                <a:solidFill>
                  <a:schemeClr val="dk1"/>
                </a:solidFill>
              </a:defRPr>
            </a:lvl1pPr>
            <a:lvl2pPr marL="914400" lvl="1" indent="-358140" algn="l">
              <a:spcBef>
                <a:spcPts val="375"/>
              </a:spcBef>
              <a:spcAft>
                <a:spcPts val="0"/>
              </a:spcAft>
              <a:buSzPts val="2040"/>
              <a:buChar char="•"/>
              <a:defRPr>
                <a:solidFill>
                  <a:schemeClr val="dk1"/>
                </a:solidFill>
              </a:defRPr>
            </a:lvl2pPr>
            <a:lvl3pPr marL="1371600" lvl="2" indent="-336550" algn="l">
              <a:lnSpc>
                <a:spcPct val="80000"/>
              </a:lnSpc>
              <a:spcBef>
                <a:spcPts val="375"/>
              </a:spcBef>
              <a:spcAft>
                <a:spcPts val="0"/>
              </a:spcAft>
              <a:buSzPts val="1700"/>
              <a:buChar char="•"/>
              <a:defRPr>
                <a:solidFill>
                  <a:schemeClr val="dk1"/>
                </a:solidFill>
              </a:defRPr>
            </a:lvl3pPr>
            <a:lvl4pPr marL="1828800" lvl="3" indent="-285750" algn="l">
              <a:spcBef>
                <a:spcPts val="375"/>
              </a:spcBef>
              <a:spcAft>
                <a:spcPts val="0"/>
              </a:spcAft>
              <a:buSzPts val="900"/>
              <a:buChar char="•"/>
              <a:defRPr>
                <a:solidFill>
                  <a:schemeClr val="dk1"/>
                </a:solidFill>
              </a:defRPr>
            </a:lvl4pPr>
            <a:lvl5pPr marL="2286000" lvl="4" indent="-304800" algn="l">
              <a:lnSpc>
                <a:spcPct val="80000"/>
              </a:lnSpc>
              <a:spcBef>
                <a:spcPts val="375"/>
              </a:spcBef>
              <a:spcAft>
                <a:spcPts val="0"/>
              </a:spcAft>
              <a:buSzPts val="1200"/>
              <a:buChar char="•"/>
              <a:defRPr>
                <a:solidFill>
                  <a:schemeClr val="dk1"/>
                </a:solidFill>
              </a:defRPr>
            </a:lvl5pPr>
            <a:lvl6pPr marL="2743200" lvl="5" indent="-342900" algn="l">
              <a:spcBef>
                <a:spcPts val="370"/>
              </a:spcBef>
              <a:spcAft>
                <a:spcPts val="0"/>
              </a:spcAft>
              <a:buSzPts val="1800"/>
              <a:buChar char="•"/>
              <a:defRPr/>
            </a:lvl6pPr>
            <a:lvl7pPr marL="3200400" lvl="6" indent="-342900" algn="l">
              <a:spcBef>
                <a:spcPts val="370"/>
              </a:spcBef>
              <a:spcAft>
                <a:spcPts val="0"/>
              </a:spcAft>
              <a:buSzPts val="1800"/>
              <a:buChar char="•"/>
              <a:defRPr/>
            </a:lvl7pPr>
            <a:lvl8pPr marL="3657600" lvl="7" indent="-342900" algn="l">
              <a:spcBef>
                <a:spcPts val="370"/>
              </a:spcBef>
              <a:spcAft>
                <a:spcPts val="0"/>
              </a:spcAft>
              <a:buSzPts val="1800"/>
              <a:buChar char="•"/>
              <a:defRPr/>
            </a:lvl8pPr>
            <a:lvl9pPr marL="4114800" lvl="8" indent="-342900" algn="l">
              <a:spcBef>
                <a:spcPts val="370"/>
              </a:spcBef>
              <a:spcAft>
                <a:spcPts val="0"/>
              </a:spcAft>
              <a:buSzPts val="1800"/>
              <a:buChar char="•"/>
              <a:defRPr/>
            </a:lvl9pPr>
          </a:lstStyle>
          <a:p>
            <a:endParaRPr/>
          </a:p>
        </p:txBody>
      </p:sp>
      <p:sp>
        <p:nvSpPr>
          <p:cNvPr id="36" name="Google Shape;36;p17"/>
          <p:cNvSpPr txBox="1">
            <a:spLocks noGrp="1"/>
          </p:cNvSpPr>
          <p:nvPr>
            <p:ph type="body" idx="2"/>
          </p:nvPr>
        </p:nvSpPr>
        <p:spPr>
          <a:xfrm>
            <a:off x="4933950" y="2163762"/>
            <a:ext cx="3749040" cy="4008438"/>
          </a:xfrm>
          <a:prstGeom prst="rect">
            <a:avLst/>
          </a:prstGeom>
          <a:noFill/>
          <a:ln>
            <a:noFill/>
          </a:ln>
        </p:spPr>
        <p:txBody>
          <a:bodyPr spcFirstLastPara="1" wrap="square" lIns="91425" tIns="45700" rIns="91425" bIns="45700" anchor="t" anchorCtr="0">
            <a:noAutofit/>
          </a:bodyPr>
          <a:lstStyle>
            <a:lvl1pPr marL="457200" lvl="0" indent="-368935" algn="l">
              <a:spcBef>
                <a:spcPts val="575"/>
              </a:spcBef>
              <a:spcAft>
                <a:spcPts val="0"/>
              </a:spcAft>
              <a:buSzPts val="2210"/>
              <a:buChar char="•"/>
              <a:defRPr>
                <a:solidFill>
                  <a:schemeClr val="dk1"/>
                </a:solidFill>
              </a:defRPr>
            </a:lvl1pPr>
            <a:lvl2pPr marL="914400" lvl="1" indent="-358140" algn="l">
              <a:spcBef>
                <a:spcPts val="375"/>
              </a:spcBef>
              <a:spcAft>
                <a:spcPts val="0"/>
              </a:spcAft>
              <a:buSzPts val="2040"/>
              <a:buChar char="•"/>
              <a:defRPr>
                <a:solidFill>
                  <a:schemeClr val="dk1"/>
                </a:solidFill>
              </a:defRPr>
            </a:lvl2pPr>
            <a:lvl3pPr marL="1371600" lvl="2" indent="-336550" algn="l">
              <a:lnSpc>
                <a:spcPct val="80000"/>
              </a:lnSpc>
              <a:spcBef>
                <a:spcPts val="375"/>
              </a:spcBef>
              <a:spcAft>
                <a:spcPts val="0"/>
              </a:spcAft>
              <a:buSzPts val="1700"/>
              <a:buChar char="•"/>
              <a:defRPr>
                <a:solidFill>
                  <a:schemeClr val="dk1"/>
                </a:solidFill>
              </a:defRPr>
            </a:lvl3pPr>
            <a:lvl4pPr marL="1828800" lvl="3" indent="-285750" algn="l">
              <a:spcBef>
                <a:spcPts val="375"/>
              </a:spcBef>
              <a:spcAft>
                <a:spcPts val="0"/>
              </a:spcAft>
              <a:buSzPts val="900"/>
              <a:buChar char="•"/>
              <a:defRPr>
                <a:solidFill>
                  <a:schemeClr val="dk1"/>
                </a:solidFill>
              </a:defRPr>
            </a:lvl4pPr>
            <a:lvl5pPr marL="2286000" lvl="4" indent="-304800" algn="l">
              <a:lnSpc>
                <a:spcPct val="80000"/>
              </a:lnSpc>
              <a:spcBef>
                <a:spcPts val="375"/>
              </a:spcBef>
              <a:spcAft>
                <a:spcPts val="0"/>
              </a:spcAft>
              <a:buSzPts val="1200"/>
              <a:buChar char="•"/>
              <a:defRPr>
                <a:solidFill>
                  <a:schemeClr val="dk1"/>
                </a:solidFill>
              </a:defRPr>
            </a:lvl5pPr>
            <a:lvl6pPr marL="2743200" lvl="5" indent="-342900" algn="l">
              <a:spcBef>
                <a:spcPts val="370"/>
              </a:spcBef>
              <a:spcAft>
                <a:spcPts val="0"/>
              </a:spcAft>
              <a:buSzPts val="1800"/>
              <a:buChar char="•"/>
              <a:defRPr/>
            </a:lvl6pPr>
            <a:lvl7pPr marL="3200400" lvl="6" indent="-342900" algn="l">
              <a:spcBef>
                <a:spcPts val="370"/>
              </a:spcBef>
              <a:spcAft>
                <a:spcPts val="0"/>
              </a:spcAft>
              <a:buSzPts val="1800"/>
              <a:buChar char="•"/>
              <a:defRPr/>
            </a:lvl7pPr>
            <a:lvl8pPr marL="3657600" lvl="7" indent="-342900" algn="l">
              <a:spcBef>
                <a:spcPts val="370"/>
              </a:spcBef>
              <a:spcAft>
                <a:spcPts val="0"/>
              </a:spcAft>
              <a:buSzPts val="1800"/>
              <a:buChar char="•"/>
              <a:defRPr/>
            </a:lvl8pPr>
            <a:lvl9pPr marL="4114800" lvl="8" indent="-342900" algn="l">
              <a:spcBef>
                <a:spcPts val="370"/>
              </a:spcBef>
              <a:spcAft>
                <a:spcPts val="0"/>
              </a:spcAft>
              <a:buSzPts val="1800"/>
              <a:buChar char="•"/>
              <a:defRPr/>
            </a:lvl9pPr>
          </a:lstStyle>
          <a:p>
            <a:endParaRPr/>
          </a:p>
        </p:txBody>
      </p:sp>
      <p:sp>
        <p:nvSpPr>
          <p:cNvPr id="37" name="Google Shape;37;p17"/>
          <p:cNvSpPr>
            <a:spLocks noGrp="1"/>
          </p:cNvSpPr>
          <p:nvPr>
            <p:ph type="sldNum" idx="12"/>
          </p:nvPr>
        </p:nvSpPr>
        <p:spPr>
          <a:xfrm>
            <a:off x="146050" y="6248400"/>
            <a:ext cx="463550" cy="419100"/>
          </a:xfrm>
          <a:prstGeom prst="ellipse">
            <a:avLst/>
          </a:prstGeom>
          <a:solidFill>
            <a:srgbClr val="E75512"/>
          </a:solid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8" name="Google Shape;38;p17"/>
          <p:cNvSpPr txBox="1">
            <a:spLocks noGrp="1"/>
          </p:cNvSpPr>
          <p:nvPr>
            <p:ph type="ftr" idx="11"/>
          </p:nvPr>
        </p:nvSpPr>
        <p:spPr>
          <a:xfrm>
            <a:off x="7543800" y="6324600"/>
            <a:ext cx="1454150" cy="304800"/>
          </a:xfrm>
          <a:prstGeom prst="rect">
            <a:avLst/>
          </a:prstGeom>
          <a:noFill/>
          <a:ln w="9525" cap="flat" cmpd="sng">
            <a:solidFill>
              <a:srgbClr val="2B3C74"/>
            </a:solidFill>
            <a:prstDash val="solid"/>
            <a:round/>
            <a:headEnd type="none" w="sm" len="sm"/>
            <a:tailEnd type="none" w="sm" len="sm"/>
          </a:ln>
        </p:spPr>
        <p:txBody>
          <a:bodyPr spcFirstLastPara="1" wrap="square" lIns="91425" tIns="45700" rIns="91425" bIns="45700" anchor="ctr" anchorCtr="0">
            <a:noAutofit/>
          </a:bodyPr>
          <a:lstStyle>
            <a:lvl1pPr marR="0" lvl="0" algn="l" rtl="0">
              <a:spcBef>
                <a:spcPts val="0"/>
              </a:spcBef>
              <a:spcAft>
                <a:spcPts val="0"/>
              </a:spcAft>
              <a:buSzPts val="1400"/>
              <a:buNone/>
              <a:defRPr sz="1400" b="0" i="0" u="none" strike="noStrike" cap="none">
                <a:solidFill>
                  <a:srgbClr val="0070B0"/>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9"/>
        <p:cNvGrpSpPr/>
        <p:nvPr/>
      </p:nvGrpSpPr>
      <p:grpSpPr>
        <a:xfrm>
          <a:off x="0" y="0"/>
          <a:ext cx="0" cy="0"/>
          <a:chOff x="0" y="0"/>
          <a:chExt cx="0" cy="0"/>
        </a:xfrm>
      </p:grpSpPr>
      <p:sp>
        <p:nvSpPr>
          <p:cNvPr id="40" name="Google Shape;40;p18"/>
          <p:cNvSpPr>
            <a:spLocks noGrp="1"/>
          </p:cNvSpPr>
          <p:nvPr>
            <p:ph type="sldNum" idx="12"/>
          </p:nvPr>
        </p:nvSpPr>
        <p:spPr>
          <a:xfrm>
            <a:off x="146050" y="6248400"/>
            <a:ext cx="463550" cy="419100"/>
          </a:xfrm>
          <a:prstGeom prst="ellipse">
            <a:avLst/>
          </a:prstGeom>
          <a:solidFill>
            <a:srgbClr val="E75512"/>
          </a:solid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41" name="Google Shape;41;p18"/>
          <p:cNvSpPr txBox="1">
            <a:spLocks noGrp="1"/>
          </p:cNvSpPr>
          <p:nvPr>
            <p:ph type="ftr" idx="11"/>
          </p:nvPr>
        </p:nvSpPr>
        <p:spPr>
          <a:xfrm>
            <a:off x="7543800" y="6324600"/>
            <a:ext cx="1454150" cy="304800"/>
          </a:xfrm>
          <a:prstGeom prst="rect">
            <a:avLst/>
          </a:prstGeom>
          <a:noFill/>
          <a:ln w="9525" cap="flat" cmpd="sng">
            <a:solidFill>
              <a:srgbClr val="2B3C74"/>
            </a:solidFill>
            <a:prstDash val="solid"/>
            <a:round/>
            <a:headEnd type="none" w="sm" len="sm"/>
            <a:tailEnd type="none" w="sm" len="sm"/>
          </a:ln>
        </p:spPr>
        <p:txBody>
          <a:bodyPr spcFirstLastPara="1" wrap="square" lIns="91425" tIns="45700" rIns="91425" bIns="45700" anchor="ctr" anchorCtr="0">
            <a:noAutofit/>
          </a:bodyPr>
          <a:lstStyle>
            <a:lvl1pPr marR="0" lvl="0" algn="l" rtl="0">
              <a:spcBef>
                <a:spcPts val="0"/>
              </a:spcBef>
              <a:spcAft>
                <a:spcPts val="0"/>
              </a:spcAft>
              <a:buSzPts val="1400"/>
              <a:buNone/>
              <a:defRPr sz="1400" b="0" i="0" u="none" strike="noStrike" cap="none">
                <a:solidFill>
                  <a:srgbClr val="0070B0"/>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42"/>
        <p:cNvGrpSpPr/>
        <p:nvPr/>
      </p:nvGrpSpPr>
      <p:grpSpPr>
        <a:xfrm>
          <a:off x="0" y="0"/>
          <a:ext cx="0" cy="0"/>
          <a:chOff x="0" y="0"/>
          <a:chExt cx="0" cy="0"/>
        </a:xfrm>
      </p:grpSpPr>
      <p:sp>
        <p:nvSpPr>
          <p:cNvPr id="43" name="Google Shape;43;p19"/>
          <p:cNvSpPr txBox="1">
            <a:spLocks noGrp="1"/>
          </p:cNvSpPr>
          <p:nvPr>
            <p:ph type="title"/>
          </p:nvPr>
        </p:nvSpPr>
        <p:spPr>
          <a:xfrm>
            <a:off x="914400" y="1447800"/>
            <a:ext cx="7772400" cy="609600"/>
          </a:xfrm>
          <a:prstGeom prst="rect">
            <a:avLst/>
          </a:prstGeom>
          <a:noFill/>
          <a:ln>
            <a:noFill/>
          </a:ln>
        </p:spPr>
        <p:txBody>
          <a:bodyPr spcFirstLastPara="1" wrap="square" lIns="91425" tIns="45700" rIns="91425" bIns="91425" anchor="b" anchorCtr="0">
            <a:noAutofit/>
          </a:bodyPr>
          <a:lstStyle>
            <a:lvl1pPr lvl="0" algn="l">
              <a:spcBef>
                <a:spcPts val="0"/>
              </a:spcBef>
              <a:spcAft>
                <a:spcPts val="0"/>
              </a:spcAft>
              <a:buClr>
                <a:schemeClr val="dk1"/>
              </a:buClr>
              <a:buSzPts val="4000"/>
              <a:buFont typeface="Century Gothic"/>
              <a:buNone/>
              <a:defRPr sz="4000" b="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9"/>
          <p:cNvSpPr txBox="1">
            <a:spLocks noGrp="1"/>
          </p:cNvSpPr>
          <p:nvPr>
            <p:ph type="body" idx="1"/>
          </p:nvPr>
        </p:nvSpPr>
        <p:spPr>
          <a:xfrm>
            <a:off x="914400" y="2133600"/>
            <a:ext cx="1905000" cy="3962400"/>
          </a:xfrm>
          <a:prstGeom prst="rect">
            <a:avLst/>
          </a:prstGeom>
          <a:noFill/>
          <a:ln>
            <a:noFill/>
          </a:ln>
        </p:spPr>
        <p:txBody>
          <a:bodyPr spcFirstLastPara="1" wrap="square" lIns="91425" tIns="45700" rIns="91425" bIns="45700" anchor="t" anchorCtr="0">
            <a:noAutofit/>
          </a:bodyPr>
          <a:lstStyle>
            <a:lvl1pPr marL="457200" lvl="0" indent="-228600" algn="l">
              <a:spcBef>
                <a:spcPts val="575"/>
              </a:spcBef>
              <a:spcAft>
                <a:spcPts val="0"/>
              </a:spcAft>
              <a:buSzPts val="1530"/>
              <a:buNone/>
              <a:defRPr sz="1800">
                <a:solidFill>
                  <a:schemeClr val="dk1"/>
                </a:solidFill>
              </a:defRPr>
            </a:lvl1pPr>
            <a:lvl2pPr marL="914400" lvl="1" indent="-228600" algn="l">
              <a:spcBef>
                <a:spcPts val="375"/>
              </a:spcBef>
              <a:spcAft>
                <a:spcPts val="0"/>
              </a:spcAft>
              <a:buSzPts val="1020"/>
              <a:buNone/>
              <a:defRPr sz="1200"/>
            </a:lvl2pPr>
            <a:lvl3pPr marL="1371600" lvl="2" indent="-228600" algn="l">
              <a:lnSpc>
                <a:spcPct val="80000"/>
              </a:lnSpc>
              <a:spcBef>
                <a:spcPts val="375"/>
              </a:spcBef>
              <a:spcAft>
                <a:spcPts val="0"/>
              </a:spcAft>
              <a:buSzPts val="850"/>
              <a:buNone/>
              <a:defRPr sz="1000"/>
            </a:lvl3pPr>
            <a:lvl4pPr marL="1828800" lvl="3" indent="-228600" algn="l">
              <a:spcBef>
                <a:spcPts val="375"/>
              </a:spcBef>
              <a:spcAft>
                <a:spcPts val="0"/>
              </a:spcAft>
              <a:buSzPts val="450"/>
              <a:buNone/>
              <a:defRPr sz="900"/>
            </a:lvl4pPr>
            <a:lvl5pPr marL="2286000" lvl="4" indent="-228600" algn="l">
              <a:lnSpc>
                <a:spcPct val="80000"/>
              </a:lnSpc>
              <a:spcBef>
                <a:spcPts val="375"/>
              </a:spcBef>
              <a:spcAft>
                <a:spcPts val="0"/>
              </a:spcAft>
              <a:buSzPts val="675"/>
              <a:buNone/>
              <a:defRPr sz="900"/>
            </a:lvl5pPr>
            <a:lvl6pPr marL="2743200" lvl="5" indent="-342900" algn="l">
              <a:spcBef>
                <a:spcPts val="370"/>
              </a:spcBef>
              <a:spcAft>
                <a:spcPts val="0"/>
              </a:spcAft>
              <a:buSzPts val="1800"/>
              <a:buChar char="•"/>
              <a:defRPr/>
            </a:lvl6pPr>
            <a:lvl7pPr marL="3200400" lvl="6" indent="-342900" algn="l">
              <a:spcBef>
                <a:spcPts val="370"/>
              </a:spcBef>
              <a:spcAft>
                <a:spcPts val="0"/>
              </a:spcAft>
              <a:buSzPts val="1800"/>
              <a:buChar char="•"/>
              <a:defRPr/>
            </a:lvl7pPr>
            <a:lvl8pPr marL="3657600" lvl="7" indent="-342900" algn="l">
              <a:spcBef>
                <a:spcPts val="370"/>
              </a:spcBef>
              <a:spcAft>
                <a:spcPts val="0"/>
              </a:spcAft>
              <a:buSzPts val="1800"/>
              <a:buChar char="•"/>
              <a:defRPr/>
            </a:lvl8pPr>
            <a:lvl9pPr marL="4114800" lvl="8" indent="-342900" algn="l">
              <a:spcBef>
                <a:spcPts val="370"/>
              </a:spcBef>
              <a:spcAft>
                <a:spcPts val="0"/>
              </a:spcAft>
              <a:buSzPts val="1800"/>
              <a:buChar char="•"/>
              <a:defRPr/>
            </a:lvl9pPr>
          </a:lstStyle>
          <a:p>
            <a:endParaRPr/>
          </a:p>
        </p:txBody>
      </p:sp>
      <p:sp>
        <p:nvSpPr>
          <p:cNvPr id="45" name="Google Shape;45;p19"/>
          <p:cNvSpPr txBox="1">
            <a:spLocks noGrp="1"/>
          </p:cNvSpPr>
          <p:nvPr>
            <p:ph type="body" idx="2"/>
          </p:nvPr>
        </p:nvSpPr>
        <p:spPr>
          <a:xfrm>
            <a:off x="2971800" y="2133600"/>
            <a:ext cx="5715000" cy="3962400"/>
          </a:xfrm>
          <a:prstGeom prst="rect">
            <a:avLst/>
          </a:prstGeom>
          <a:noFill/>
          <a:ln>
            <a:noFill/>
          </a:ln>
        </p:spPr>
        <p:txBody>
          <a:bodyPr spcFirstLastPara="1" wrap="square" lIns="91425" tIns="45700" rIns="91425" bIns="45700" anchor="t" anchorCtr="0">
            <a:noAutofit/>
          </a:bodyPr>
          <a:lstStyle>
            <a:lvl1pPr marL="457200" lvl="0" indent="-368935" algn="l">
              <a:spcBef>
                <a:spcPts val="575"/>
              </a:spcBef>
              <a:spcAft>
                <a:spcPts val="0"/>
              </a:spcAft>
              <a:buSzPts val="2210"/>
              <a:buChar char="•"/>
              <a:defRPr>
                <a:solidFill>
                  <a:schemeClr val="dk1"/>
                </a:solidFill>
              </a:defRPr>
            </a:lvl1pPr>
            <a:lvl2pPr marL="914400" lvl="1" indent="-325755" algn="l">
              <a:spcBef>
                <a:spcPts val="375"/>
              </a:spcBef>
              <a:spcAft>
                <a:spcPts val="0"/>
              </a:spcAft>
              <a:buSzPts val="1530"/>
              <a:buChar char="•"/>
              <a:defRPr/>
            </a:lvl2pPr>
            <a:lvl3pPr marL="1371600" lvl="2" indent="-325755" algn="l">
              <a:lnSpc>
                <a:spcPct val="80000"/>
              </a:lnSpc>
              <a:spcBef>
                <a:spcPts val="375"/>
              </a:spcBef>
              <a:spcAft>
                <a:spcPts val="0"/>
              </a:spcAft>
              <a:buSzPts val="1530"/>
              <a:buChar char="•"/>
              <a:defRPr/>
            </a:lvl3pPr>
            <a:lvl4pPr marL="1828800" lvl="3" indent="-285750" algn="l">
              <a:spcBef>
                <a:spcPts val="375"/>
              </a:spcBef>
              <a:spcAft>
                <a:spcPts val="0"/>
              </a:spcAft>
              <a:buSzPts val="900"/>
              <a:buChar char="•"/>
              <a:defRPr/>
            </a:lvl4pPr>
            <a:lvl5pPr marL="2286000" lvl="4" indent="-314325" algn="l">
              <a:lnSpc>
                <a:spcPct val="80000"/>
              </a:lnSpc>
              <a:spcBef>
                <a:spcPts val="375"/>
              </a:spcBef>
              <a:spcAft>
                <a:spcPts val="0"/>
              </a:spcAft>
              <a:buSzPts val="1350"/>
              <a:buChar char="•"/>
              <a:defRPr/>
            </a:lvl5pPr>
            <a:lvl6pPr marL="2743200" lvl="5" indent="-342900" algn="l">
              <a:spcBef>
                <a:spcPts val="370"/>
              </a:spcBef>
              <a:spcAft>
                <a:spcPts val="0"/>
              </a:spcAft>
              <a:buSzPts val="1800"/>
              <a:buChar char="•"/>
              <a:defRPr/>
            </a:lvl6pPr>
            <a:lvl7pPr marL="3200400" lvl="6" indent="-342900" algn="l">
              <a:spcBef>
                <a:spcPts val="370"/>
              </a:spcBef>
              <a:spcAft>
                <a:spcPts val="0"/>
              </a:spcAft>
              <a:buSzPts val="1800"/>
              <a:buChar char="•"/>
              <a:defRPr/>
            </a:lvl7pPr>
            <a:lvl8pPr marL="3657600" lvl="7" indent="-342900" algn="l">
              <a:spcBef>
                <a:spcPts val="370"/>
              </a:spcBef>
              <a:spcAft>
                <a:spcPts val="0"/>
              </a:spcAft>
              <a:buSzPts val="1800"/>
              <a:buChar char="•"/>
              <a:defRPr/>
            </a:lvl8pPr>
            <a:lvl9pPr marL="4114800" lvl="8" indent="-342900" algn="l">
              <a:spcBef>
                <a:spcPts val="370"/>
              </a:spcBef>
              <a:spcAft>
                <a:spcPts val="0"/>
              </a:spcAft>
              <a:buSzPts val="1800"/>
              <a:buChar char="•"/>
              <a:defRPr/>
            </a:lvl9pPr>
          </a:lstStyle>
          <a:p>
            <a:endParaRPr/>
          </a:p>
        </p:txBody>
      </p:sp>
      <p:sp>
        <p:nvSpPr>
          <p:cNvPr id="46" name="Google Shape;46;p19"/>
          <p:cNvSpPr>
            <a:spLocks noGrp="1"/>
          </p:cNvSpPr>
          <p:nvPr>
            <p:ph type="sldNum" idx="12"/>
          </p:nvPr>
        </p:nvSpPr>
        <p:spPr>
          <a:xfrm>
            <a:off x="146050" y="6248400"/>
            <a:ext cx="463550" cy="419100"/>
          </a:xfrm>
          <a:prstGeom prst="ellipse">
            <a:avLst/>
          </a:prstGeom>
          <a:solidFill>
            <a:srgbClr val="E75512"/>
          </a:solid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47" name="Google Shape;47;p19"/>
          <p:cNvSpPr txBox="1">
            <a:spLocks noGrp="1"/>
          </p:cNvSpPr>
          <p:nvPr>
            <p:ph type="ftr" idx="11"/>
          </p:nvPr>
        </p:nvSpPr>
        <p:spPr>
          <a:xfrm>
            <a:off x="7543800" y="6324600"/>
            <a:ext cx="1454150" cy="304800"/>
          </a:xfrm>
          <a:prstGeom prst="rect">
            <a:avLst/>
          </a:prstGeom>
          <a:noFill/>
          <a:ln w="9525" cap="flat" cmpd="sng">
            <a:solidFill>
              <a:srgbClr val="2B3C74"/>
            </a:solidFill>
            <a:prstDash val="solid"/>
            <a:round/>
            <a:headEnd type="none" w="sm" len="sm"/>
            <a:tailEnd type="none" w="sm" len="sm"/>
          </a:ln>
        </p:spPr>
        <p:txBody>
          <a:bodyPr spcFirstLastPara="1" wrap="square" lIns="91425" tIns="45700" rIns="91425" bIns="45700" anchor="ctr" anchorCtr="0">
            <a:noAutofit/>
          </a:bodyPr>
          <a:lstStyle>
            <a:lvl1pPr marR="0" lvl="0" algn="l" rtl="0">
              <a:spcBef>
                <a:spcPts val="0"/>
              </a:spcBef>
              <a:spcAft>
                <a:spcPts val="0"/>
              </a:spcAft>
              <a:buSzPts val="1400"/>
              <a:buNone/>
              <a:defRPr sz="1400" b="0" i="0" u="none" strike="noStrike" cap="none">
                <a:solidFill>
                  <a:srgbClr val="0070B0"/>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48"/>
        <p:cNvGrpSpPr/>
        <p:nvPr/>
      </p:nvGrpSpPr>
      <p:grpSpPr>
        <a:xfrm>
          <a:off x="0" y="0"/>
          <a:ext cx="0" cy="0"/>
          <a:chOff x="0" y="0"/>
          <a:chExt cx="0" cy="0"/>
        </a:xfrm>
      </p:grpSpPr>
      <p:sp>
        <p:nvSpPr>
          <p:cNvPr id="49" name="Google Shape;49;p20"/>
          <p:cNvSpPr txBox="1">
            <a:spLocks noGrp="1"/>
          </p:cNvSpPr>
          <p:nvPr>
            <p:ph type="title"/>
          </p:nvPr>
        </p:nvSpPr>
        <p:spPr>
          <a:xfrm>
            <a:off x="914400" y="4900550"/>
            <a:ext cx="7315200" cy="522288"/>
          </a:xfrm>
          <a:prstGeom prst="rect">
            <a:avLst/>
          </a:prstGeom>
          <a:noFill/>
          <a:ln>
            <a:noFill/>
          </a:ln>
        </p:spPr>
        <p:txBody>
          <a:bodyPr spcFirstLastPara="1" wrap="square" lIns="91425" tIns="45700" rIns="91425" bIns="91425" anchor="ctr" anchorCtr="0">
            <a:noAutofit/>
          </a:bodyPr>
          <a:lstStyle>
            <a:lvl1pPr lvl="0" algn="l">
              <a:spcBef>
                <a:spcPts val="0"/>
              </a:spcBef>
              <a:spcAft>
                <a:spcPts val="0"/>
              </a:spcAft>
              <a:buClr>
                <a:schemeClr val="dk1"/>
              </a:buClr>
              <a:buSzPts val="2800"/>
              <a:buFont typeface="Century Gothic"/>
              <a:buNone/>
              <a:defRPr sz="2800" b="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0"/>
          <p:cNvSpPr txBox="1">
            <a:spLocks noGrp="1"/>
          </p:cNvSpPr>
          <p:nvPr>
            <p:ph type="body" idx="1"/>
          </p:nvPr>
        </p:nvSpPr>
        <p:spPr>
          <a:xfrm>
            <a:off x="914400" y="5445825"/>
            <a:ext cx="7315200" cy="685800"/>
          </a:xfrm>
          <a:prstGeom prst="rect">
            <a:avLst/>
          </a:prstGeom>
          <a:noFill/>
          <a:ln>
            <a:noFill/>
          </a:ln>
        </p:spPr>
        <p:txBody>
          <a:bodyPr spcFirstLastPara="1" wrap="square" lIns="91425" tIns="45700" rIns="91425" bIns="45700" anchor="t" anchorCtr="0">
            <a:noAutofit/>
          </a:bodyPr>
          <a:lstStyle>
            <a:lvl1pPr marL="457200" lvl="0" indent="-228600" algn="l">
              <a:spcBef>
                <a:spcPts val="575"/>
              </a:spcBef>
              <a:spcAft>
                <a:spcPts val="0"/>
              </a:spcAft>
              <a:buSzPts val="1360"/>
              <a:buFont typeface="Century Gothic"/>
              <a:buNone/>
              <a:defRPr sz="1600">
                <a:solidFill>
                  <a:schemeClr val="dk1"/>
                </a:solidFill>
              </a:defRPr>
            </a:lvl1pPr>
            <a:lvl2pPr marL="914400" lvl="1" indent="-293369" algn="l">
              <a:spcBef>
                <a:spcPts val="375"/>
              </a:spcBef>
              <a:spcAft>
                <a:spcPts val="0"/>
              </a:spcAft>
              <a:buSzPts val="1020"/>
              <a:buChar char="•"/>
              <a:defRPr sz="1200"/>
            </a:lvl2pPr>
            <a:lvl3pPr marL="1371600" lvl="2" indent="-282575" algn="l">
              <a:lnSpc>
                <a:spcPct val="80000"/>
              </a:lnSpc>
              <a:spcBef>
                <a:spcPts val="375"/>
              </a:spcBef>
              <a:spcAft>
                <a:spcPts val="0"/>
              </a:spcAft>
              <a:buSzPts val="850"/>
              <a:buChar char="•"/>
              <a:defRPr sz="1000"/>
            </a:lvl3pPr>
            <a:lvl4pPr marL="1828800" lvl="3" indent="-257175" algn="l">
              <a:spcBef>
                <a:spcPts val="375"/>
              </a:spcBef>
              <a:spcAft>
                <a:spcPts val="0"/>
              </a:spcAft>
              <a:buSzPts val="450"/>
              <a:buChar char="•"/>
              <a:defRPr sz="900"/>
            </a:lvl4pPr>
            <a:lvl5pPr marL="2286000" lvl="4" indent="-271462" algn="l">
              <a:lnSpc>
                <a:spcPct val="80000"/>
              </a:lnSpc>
              <a:spcBef>
                <a:spcPts val="375"/>
              </a:spcBef>
              <a:spcAft>
                <a:spcPts val="0"/>
              </a:spcAft>
              <a:buSzPts val="675"/>
              <a:buChar char="•"/>
              <a:defRPr sz="900"/>
            </a:lvl5pPr>
            <a:lvl6pPr marL="2743200" lvl="5" indent="-342900" algn="l">
              <a:spcBef>
                <a:spcPts val="370"/>
              </a:spcBef>
              <a:spcAft>
                <a:spcPts val="0"/>
              </a:spcAft>
              <a:buSzPts val="1800"/>
              <a:buChar char="•"/>
              <a:defRPr/>
            </a:lvl6pPr>
            <a:lvl7pPr marL="3200400" lvl="6" indent="-342900" algn="l">
              <a:spcBef>
                <a:spcPts val="370"/>
              </a:spcBef>
              <a:spcAft>
                <a:spcPts val="0"/>
              </a:spcAft>
              <a:buSzPts val="1800"/>
              <a:buChar char="•"/>
              <a:defRPr/>
            </a:lvl7pPr>
            <a:lvl8pPr marL="3657600" lvl="7" indent="-342900" algn="l">
              <a:spcBef>
                <a:spcPts val="370"/>
              </a:spcBef>
              <a:spcAft>
                <a:spcPts val="0"/>
              </a:spcAft>
              <a:buSzPts val="1800"/>
              <a:buChar char="•"/>
              <a:defRPr/>
            </a:lvl8pPr>
            <a:lvl9pPr marL="4114800" lvl="8" indent="-342900" algn="l">
              <a:spcBef>
                <a:spcPts val="370"/>
              </a:spcBef>
              <a:spcAft>
                <a:spcPts val="0"/>
              </a:spcAft>
              <a:buSzPts val="1800"/>
              <a:buChar char="•"/>
              <a:defRPr/>
            </a:lvl9pPr>
          </a:lstStyle>
          <a:p>
            <a:endParaRPr/>
          </a:p>
        </p:txBody>
      </p:sp>
      <p:sp>
        <p:nvSpPr>
          <p:cNvPr id="51" name="Google Shape;51;p20"/>
          <p:cNvSpPr>
            <a:spLocks noGrp="1"/>
          </p:cNvSpPr>
          <p:nvPr>
            <p:ph type="sldNum" idx="12"/>
          </p:nvPr>
        </p:nvSpPr>
        <p:spPr>
          <a:xfrm>
            <a:off x="146050" y="6208713"/>
            <a:ext cx="457200" cy="457200"/>
          </a:xfrm>
          <a:prstGeom prst="ellipse">
            <a:avLst/>
          </a:prstGeom>
          <a:solidFill>
            <a:srgbClr val="E75512"/>
          </a:solid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52" name="Google Shape;52;p20"/>
          <p:cNvSpPr txBox="1">
            <a:spLocks noGrp="1"/>
          </p:cNvSpPr>
          <p:nvPr>
            <p:ph type="ftr" idx="11"/>
          </p:nvPr>
        </p:nvSpPr>
        <p:spPr>
          <a:xfrm>
            <a:off x="7543800" y="6324600"/>
            <a:ext cx="1454150" cy="304800"/>
          </a:xfrm>
          <a:prstGeom prst="rect">
            <a:avLst/>
          </a:prstGeom>
          <a:noFill/>
          <a:ln w="9525" cap="flat" cmpd="sng">
            <a:solidFill>
              <a:srgbClr val="2B3C74"/>
            </a:solidFill>
            <a:prstDash val="solid"/>
            <a:round/>
            <a:headEnd type="none" w="sm" len="sm"/>
            <a:tailEnd type="none" w="sm" len="sm"/>
          </a:ln>
        </p:spPr>
        <p:txBody>
          <a:bodyPr spcFirstLastPara="1" wrap="square" lIns="91425" tIns="45700" rIns="91425" bIns="45700" anchor="ctr" anchorCtr="0">
            <a:noAutofit/>
          </a:bodyPr>
          <a:lstStyle>
            <a:lvl1pPr marR="0" lvl="0" algn="l" rtl="0">
              <a:spcBef>
                <a:spcPts val="0"/>
              </a:spcBef>
              <a:spcAft>
                <a:spcPts val="0"/>
              </a:spcAft>
              <a:buSzPts val="1400"/>
              <a:buNone/>
              <a:defRPr sz="1400" b="0" i="0" u="none" strike="noStrike" cap="none">
                <a:solidFill>
                  <a:srgbClr val="0070B0"/>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53"/>
        <p:cNvGrpSpPr/>
        <p:nvPr/>
      </p:nvGrpSpPr>
      <p:grpSpPr>
        <a:xfrm>
          <a:off x="0" y="0"/>
          <a:ext cx="0" cy="0"/>
          <a:chOff x="0" y="0"/>
          <a:chExt cx="0" cy="0"/>
        </a:xfrm>
      </p:grpSpPr>
      <p:sp>
        <p:nvSpPr>
          <p:cNvPr id="54" name="Google Shape;54;p21"/>
          <p:cNvSpPr txBox="1">
            <a:spLocks noGrp="1"/>
          </p:cNvSpPr>
          <p:nvPr>
            <p:ph type="title"/>
          </p:nvPr>
        </p:nvSpPr>
        <p:spPr>
          <a:xfrm>
            <a:off x="914400" y="1447800"/>
            <a:ext cx="7772400" cy="609600"/>
          </a:xfrm>
          <a:prstGeom prst="rect">
            <a:avLst/>
          </a:prstGeom>
          <a:noFill/>
          <a:ln>
            <a:noFill/>
          </a:ln>
        </p:spPr>
        <p:txBody>
          <a:bodyPr spcFirstLastPara="1" wrap="square" lIns="91425" tIns="45700" rIns="91425" bIns="91425" anchor="b"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1"/>
          <p:cNvSpPr txBox="1">
            <a:spLocks noGrp="1"/>
          </p:cNvSpPr>
          <p:nvPr>
            <p:ph type="body" idx="1"/>
          </p:nvPr>
        </p:nvSpPr>
        <p:spPr>
          <a:xfrm rot="5400000">
            <a:off x="2781300" y="190500"/>
            <a:ext cx="4038600" cy="7772400"/>
          </a:xfrm>
          <a:prstGeom prst="rect">
            <a:avLst/>
          </a:prstGeom>
          <a:noFill/>
          <a:ln>
            <a:noFill/>
          </a:ln>
        </p:spPr>
        <p:txBody>
          <a:bodyPr spcFirstLastPara="1" wrap="square" lIns="91425" tIns="45700" rIns="91425" bIns="45700" anchor="t" anchorCtr="0">
            <a:noAutofit/>
          </a:bodyPr>
          <a:lstStyle>
            <a:lvl1pPr marL="457200" lvl="0" indent="-368935" algn="l">
              <a:spcBef>
                <a:spcPts val="575"/>
              </a:spcBef>
              <a:spcAft>
                <a:spcPts val="0"/>
              </a:spcAft>
              <a:buSzPts val="2210"/>
              <a:buChar char="•"/>
              <a:defRPr>
                <a:solidFill>
                  <a:schemeClr val="dk1"/>
                </a:solidFill>
              </a:defRPr>
            </a:lvl1pPr>
            <a:lvl2pPr marL="914400" lvl="1" indent="-358140" algn="l">
              <a:spcBef>
                <a:spcPts val="375"/>
              </a:spcBef>
              <a:spcAft>
                <a:spcPts val="0"/>
              </a:spcAft>
              <a:buSzPts val="2040"/>
              <a:buChar char="•"/>
              <a:defRPr>
                <a:solidFill>
                  <a:schemeClr val="dk1"/>
                </a:solidFill>
              </a:defRPr>
            </a:lvl2pPr>
            <a:lvl3pPr marL="1371600" lvl="2" indent="-336550" algn="l">
              <a:lnSpc>
                <a:spcPct val="80000"/>
              </a:lnSpc>
              <a:spcBef>
                <a:spcPts val="375"/>
              </a:spcBef>
              <a:spcAft>
                <a:spcPts val="0"/>
              </a:spcAft>
              <a:buSzPts val="1700"/>
              <a:buChar char="•"/>
              <a:defRPr>
                <a:solidFill>
                  <a:schemeClr val="dk1"/>
                </a:solidFill>
              </a:defRPr>
            </a:lvl3pPr>
            <a:lvl4pPr marL="1828800" lvl="3" indent="-285750" algn="l">
              <a:spcBef>
                <a:spcPts val="375"/>
              </a:spcBef>
              <a:spcAft>
                <a:spcPts val="0"/>
              </a:spcAft>
              <a:buSzPts val="900"/>
              <a:buChar char="•"/>
              <a:defRPr>
                <a:solidFill>
                  <a:schemeClr val="dk1"/>
                </a:solidFill>
              </a:defRPr>
            </a:lvl4pPr>
            <a:lvl5pPr marL="2286000" lvl="4" indent="-304800" algn="l">
              <a:lnSpc>
                <a:spcPct val="80000"/>
              </a:lnSpc>
              <a:spcBef>
                <a:spcPts val="375"/>
              </a:spcBef>
              <a:spcAft>
                <a:spcPts val="0"/>
              </a:spcAft>
              <a:buSzPts val="1200"/>
              <a:buChar char="•"/>
              <a:defRPr>
                <a:solidFill>
                  <a:schemeClr val="dk1"/>
                </a:solidFill>
              </a:defRPr>
            </a:lvl5pPr>
            <a:lvl6pPr marL="2743200" lvl="5" indent="-342900" algn="l">
              <a:spcBef>
                <a:spcPts val="370"/>
              </a:spcBef>
              <a:spcAft>
                <a:spcPts val="0"/>
              </a:spcAft>
              <a:buSzPts val="1800"/>
              <a:buChar char="•"/>
              <a:defRPr/>
            </a:lvl6pPr>
            <a:lvl7pPr marL="3200400" lvl="6" indent="-342900" algn="l">
              <a:spcBef>
                <a:spcPts val="370"/>
              </a:spcBef>
              <a:spcAft>
                <a:spcPts val="0"/>
              </a:spcAft>
              <a:buSzPts val="1800"/>
              <a:buChar char="•"/>
              <a:defRPr/>
            </a:lvl7pPr>
            <a:lvl8pPr marL="3657600" lvl="7" indent="-342900" algn="l">
              <a:spcBef>
                <a:spcPts val="370"/>
              </a:spcBef>
              <a:spcAft>
                <a:spcPts val="0"/>
              </a:spcAft>
              <a:buSzPts val="1800"/>
              <a:buChar char="•"/>
              <a:defRPr/>
            </a:lvl8pPr>
            <a:lvl9pPr marL="4114800" lvl="8" indent="-342900" algn="l">
              <a:spcBef>
                <a:spcPts val="370"/>
              </a:spcBef>
              <a:spcAft>
                <a:spcPts val="0"/>
              </a:spcAft>
              <a:buSzPts val="1800"/>
              <a:buChar char="•"/>
              <a:defRPr/>
            </a:lvl9pPr>
          </a:lstStyle>
          <a:p>
            <a:endParaRPr/>
          </a:p>
        </p:txBody>
      </p:sp>
      <p:sp>
        <p:nvSpPr>
          <p:cNvPr id="56" name="Google Shape;56;p21"/>
          <p:cNvSpPr>
            <a:spLocks noGrp="1"/>
          </p:cNvSpPr>
          <p:nvPr>
            <p:ph type="sldNum" idx="12"/>
          </p:nvPr>
        </p:nvSpPr>
        <p:spPr>
          <a:xfrm>
            <a:off x="146050" y="6248400"/>
            <a:ext cx="463550" cy="419100"/>
          </a:xfrm>
          <a:prstGeom prst="ellipse">
            <a:avLst/>
          </a:prstGeom>
          <a:solidFill>
            <a:srgbClr val="E75512"/>
          </a:solid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57" name="Google Shape;57;p21"/>
          <p:cNvSpPr txBox="1">
            <a:spLocks noGrp="1"/>
          </p:cNvSpPr>
          <p:nvPr>
            <p:ph type="ftr" idx="11"/>
          </p:nvPr>
        </p:nvSpPr>
        <p:spPr>
          <a:xfrm>
            <a:off x="7543800" y="6324600"/>
            <a:ext cx="1454150" cy="304800"/>
          </a:xfrm>
          <a:prstGeom prst="rect">
            <a:avLst/>
          </a:prstGeom>
          <a:noFill/>
          <a:ln w="9525" cap="flat" cmpd="sng">
            <a:solidFill>
              <a:srgbClr val="2B3C74"/>
            </a:solidFill>
            <a:prstDash val="solid"/>
            <a:round/>
            <a:headEnd type="none" w="sm" len="sm"/>
            <a:tailEnd type="none" w="sm" len="sm"/>
          </a:ln>
        </p:spPr>
        <p:txBody>
          <a:bodyPr spcFirstLastPara="1" wrap="square" lIns="91425" tIns="45700" rIns="91425" bIns="45700" anchor="ctr" anchorCtr="0">
            <a:noAutofit/>
          </a:bodyPr>
          <a:lstStyle>
            <a:lvl1pPr marR="0" lvl="0" algn="l" rtl="0">
              <a:spcBef>
                <a:spcPts val="0"/>
              </a:spcBef>
              <a:spcAft>
                <a:spcPts val="0"/>
              </a:spcAft>
              <a:buSzPts val="1400"/>
              <a:buNone/>
              <a:defRPr sz="1400" b="0" i="0" u="none" strike="noStrike" cap="none">
                <a:solidFill>
                  <a:srgbClr val="0070B0"/>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rot="5400000">
            <a:off x="5319078" y="2773998"/>
            <a:ext cx="4632325" cy="2011680"/>
          </a:xfrm>
          <a:prstGeom prst="rect">
            <a:avLst/>
          </a:prstGeom>
          <a:noFill/>
          <a:ln>
            <a:noFill/>
          </a:ln>
        </p:spPr>
        <p:txBody>
          <a:bodyPr spcFirstLastPara="1" wrap="square" lIns="91425" tIns="45700" rIns="91425" bIns="91425" anchor="b"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2"/>
          <p:cNvSpPr txBox="1">
            <a:spLocks noGrp="1"/>
          </p:cNvSpPr>
          <p:nvPr>
            <p:ph type="body" idx="1"/>
          </p:nvPr>
        </p:nvSpPr>
        <p:spPr>
          <a:xfrm rot="5400000">
            <a:off x="1379537" y="998538"/>
            <a:ext cx="4632326" cy="5562600"/>
          </a:xfrm>
          <a:prstGeom prst="rect">
            <a:avLst/>
          </a:prstGeom>
          <a:noFill/>
          <a:ln>
            <a:noFill/>
          </a:ln>
        </p:spPr>
        <p:txBody>
          <a:bodyPr spcFirstLastPara="1" wrap="square" lIns="91425" tIns="45700" rIns="91425" bIns="45700" anchor="t" anchorCtr="0">
            <a:noAutofit/>
          </a:bodyPr>
          <a:lstStyle>
            <a:lvl1pPr marL="457200" lvl="0" indent="-368935" algn="l">
              <a:spcBef>
                <a:spcPts val="575"/>
              </a:spcBef>
              <a:spcAft>
                <a:spcPts val="0"/>
              </a:spcAft>
              <a:buSzPts val="2210"/>
              <a:buChar char="•"/>
              <a:defRPr>
                <a:solidFill>
                  <a:schemeClr val="dk1"/>
                </a:solidFill>
              </a:defRPr>
            </a:lvl1pPr>
            <a:lvl2pPr marL="914400" lvl="1" indent="-358140" algn="l">
              <a:spcBef>
                <a:spcPts val="375"/>
              </a:spcBef>
              <a:spcAft>
                <a:spcPts val="0"/>
              </a:spcAft>
              <a:buSzPts val="2040"/>
              <a:buChar char="•"/>
              <a:defRPr>
                <a:solidFill>
                  <a:schemeClr val="dk1"/>
                </a:solidFill>
              </a:defRPr>
            </a:lvl2pPr>
            <a:lvl3pPr marL="1371600" lvl="2" indent="-336550" algn="l">
              <a:lnSpc>
                <a:spcPct val="80000"/>
              </a:lnSpc>
              <a:spcBef>
                <a:spcPts val="375"/>
              </a:spcBef>
              <a:spcAft>
                <a:spcPts val="0"/>
              </a:spcAft>
              <a:buSzPts val="1700"/>
              <a:buChar char="•"/>
              <a:defRPr>
                <a:solidFill>
                  <a:schemeClr val="dk1"/>
                </a:solidFill>
              </a:defRPr>
            </a:lvl3pPr>
            <a:lvl4pPr marL="1828800" lvl="3" indent="-285750" algn="l">
              <a:spcBef>
                <a:spcPts val="375"/>
              </a:spcBef>
              <a:spcAft>
                <a:spcPts val="0"/>
              </a:spcAft>
              <a:buSzPts val="900"/>
              <a:buChar char="•"/>
              <a:defRPr>
                <a:solidFill>
                  <a:schemeClr val="dk1"/>
                </a:solidFill>
              </a:defRPr>
            </a:lvl4pPr>
            <a:lvl5pPr marL="2286000" lvl="4" indent="-304800" algn="l">
              <a:lnSpc>
                <a:spcPct val="80000"/>
              </a:lnSpc>
              <a:spcBef>
                <a:spcPts val="375"/>
              </a:spcBef>
              <a:spcAft>
                <a:spcPts val="0"/>
              </a:spcAft>
              <a:buSzPts val="1200"/>
              <a:buChar char="•"/>
              <a:defRPr>
                <a:solidFill>
                  <a:schemeClr val="dk1"/>
                </a:solidFill>
              </a:defRPr>
            </a:lvl5pPr>
            <a:lvl6pPr marL="2743200" lvl="5" indent="-342900" algn="l">
              <a:spcBef>
                <a:spcPts val="370"/>
              </a:spcBef>
              <a:spcAft>
                <a:spcPts val="0"/>
              </a:spcAft>
              <a:buSzPts val="1800"/>
              <a:buChar char="•"/>
              <a:defRPr/>
            </a:lvl6pPr>
            <a:lvl7pPr marL="3200400" lvl="6" indent="-342900" algn="l">
              <a:spcBef>
                <a:spcPts val="370"/>
              </a:spcBef>
              <a:spcAft>
                <a:spcPts val="0"/>
              </a:spcAft>
              <a:buSzPts val="1800"/>
              <a:buChar char="•"/>
              <a:defRPr/>
            </a:lvl7pPr>
            <a:lvl8pPr marL="3657600" lvl="7" indent="-342900" algn="l">
              <a:spcBef>
                <a:spcPts val="370"/>
              </a:spcBef>
              <a:spcAft>
                <a:spcPts val="0"/>
              </a:spcAft>
              <a:buSzPts val="1800"/>
              <a:buChar char="•"/>
              <a:defRPr/>
            </a:lvl8pPr>
            <a:lvl9pPr marL="4114800" lvl="8" indent="-342900" algn="l">
              <a:spcBef>
                <a:spcPts val="370"/>
              </a:spcBef>
              <a:spcAft>
                <a:spcPts val="0"/>
              </a:spcAft>
              <a:buSzPts val="1800"/>
              <a:buChar char="•"/>
              <a:defRPr/>
            </a:lvl9pPr>
          </a:lstStyle>
          <a:p>
            <a:endParaRPr/>
          </a:p>
        </p:txBody>
      </p:sp>
      <p:sp>
        <p:nvSpPr>
          <p:cNvPr id="61" name="Google Shape;61;p22"/>
          <p:cNvSpPr>
            <a:spLocks noGrp="1"/>
          </p:cNvSpPr>
          <p:nvPr>
            <p:ph type="sldNum" idx="12"/>
          </p:nvPr>
        </p:nvSpPr>
        <p:spPr>
          <a:xfrm>
            <a:off x="146050" y="6248400"/>
            <a:ext cx="463550" cy="419100"/>
          </a:xfrm>
          <a:prstGeom prst="ellipse">
            <a:avLst/>
          </a:prstGeom>
          <a:solidFill>
            <a:srgbClr val="E75512"/>
          </a:solidFill>
          <a:ln>
            <a:noFill/>
          </a:ln>
        </p:spPr>
        <p:txBody>
          <a:bodyPr spcFirstLastPara="1" wrap="square" lIns="0" tIns="0" rIns="0" bIns="0" anchor="ctr" anchorCtr="1">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62" name="Google Shape;62;p22"/>
          <p:cNvSpPr txBox="1">
            <a:spLocks noGrp="1"/>
          </p:cNvSpPr>
          <p:nvPr>
            <p:ph type="ftr" idx="11"/>
          </p:nvPr>
        </p:nvSpPr>
        <p:spPr>
          <a:xfrm>
            <a:off x="7543800" y="6324600"/>
            <a:ext cx="1454150" cy="304800"/>
          </a:xfrm>
          <a:prstGeom prst="rect">
            <a:avLst/>
          </a:prstGeom>
          <a:noFill/>
          <a:ln w="9525" cap="flat" cmpd="sng">
            <a:solidFill>
              <a:srgbClr val="2B3C74"/>
            </a:solidFill>
            <a:prstDash val="solid"/>
            <a:round/>
            <a:headEnd type="none" w="sm" len="sm"/>
            <a:tailEnd type="none" w="sm" len="sm"/>
          </a:ln>
        </p:spPr>
        <p:txBody>
          <a:bodyPr spcFirstLastPara="1" wrap="square" lIns="91425" tIns="45700" rIns="91425" bIns="45700" anchor="ctr" anchorCtr="0">
            <a:noAutofit/>
          </a:bodyPr>
          <a:lstStyle>
            <a:lvl1pPr marR="0" lvl="0" algn="l" rtl="0">
              <a:spcBef>
                <a:spcPts val="0"/>
              </a:spcBef>
              <a:spcAft>
                <a:spcPts val="0"/>
              </a:spcAft>
              <a:buSzPts val="1400"/>
              <a:buNone/>
              <a:defRPr sz="1400" b="0" i="0" u="none" strike="noStrike" cap="none">
                <a:solidFill>
                  <a:srgbClr val="0070B0"/>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2pPr>
            <a:lvl3pPr marR="0" lvl="2"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3pPr>
            <a:lvl4pPr marR="0" lvl="3"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4pPr>
            <a:lvl5pPr marR="0" lvl="4"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5pPr>
            <a:lvl6pPr marR="0" lvl="5"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6pPr>
            <a:lvl7pPr marR="0" lvl="6"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7pPr>
            <a:lvl8pPr marR="0" lvl="7"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8pPr>
            <a:lvl9pPr marR="0" lvl="8" algn="l" rtl="0">
              <a:spcBef>
                <a:spcPts val="0"/>
              </a:spcBef>
              <a:spcAft>
                <a:spcPts val="0"/>
              </a:spcAft>
              <a:buSzPts val="1400"/>
              <a:buNone/>
              <a:defRPr sz="1800" b="0" i="0" u="none" strike="noStrike" cap="none">
                <a:solidFill>
                  <a:schemeClr val="dk1"/>
                </a:solidFill>
                <a:latin typeface="Libre Baskerville"/>
                <a:ea typeface="Libre Baskerville"/>
                <a:cs typeface="Libre Baskerville"/>
                <a:sym typeface="Libre Baskervill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lvl1pPr>
              <a:defRPr b="0" i="1">
                <a:latin typeface="Victor Serif 45 Italic" pitchFamily="2" charset="77"/>
              </a:defRPr>
            </a:lvl1pPr>
          </a:lstStyle>
          <a:p>
            <a:fld id="{86CB4B4D-7CA3-9044-876B-883B54F8677D}" type="slidenum">
              <a:rPr lang="en-PH" smtClean="0"/>
              <a:pPr/>
              <a:t>‹#›</a:t>
            </a:fld>
            <a:endParaRPr lang="en-PH"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914400" y="1447800"/>
            <a:ext cx="7772400" cy="731838"/>
          </a:xfrm>
          <a:prstGeom prst="rect">
            <a:avLst/>
          </a:prstGeom>
          <a:noFill/>
          <a:ln>
            <a:noFill/>
          </a:ln>
        </p:spPr>
        <p:txBody>
          <a:bodyPr spcFirstLastPara="1" wrap="square" lIns="91425" tIns="45700" rIns="91425" bIns="91425" anchor="b" anchorCtr="0">
            <a:noAutofit/>
          </a:bodyPr>
          <a:lstStyle>
            <a:lvl1pPr marR="0" lvl="0" algn="l" rtl="0">
              <a:spcBef>
                <a:spcPts val="0"/>
              </a:spcBef>
              <a:spcAft>
                <a:spcPts val="0"/>
              </a:spcAft>
              <a:buSzPts val="1400"/>
              <a:buNone/>
              <a:defRPr sz="4000" b="0" i="0" u="none" strike="noStrike" cap="none">
                <a:solidFill>
                  <a:srgbClr val="21254F"/>
                </a:solidFill>
                <a:latin typeface="Century Gothic"/>
                <a:ea typeface="Century Gothic"/>
                <a:cs typeface="Century Gothic"/>
                <a:sym typeface="Century Gothic"/>
              </a:defRPr>
            </a:lvl1pPr>
            <a:lvl2pPr marR="0" lvl="1" algn="l" rtl="0">
              <a:spcBef>
                <a:spcPts val="0"/>
              </a:spcBef>
              <a:spcAft>
                <a:spcPts val="0"/>
              </a:spcAft>
              <a:buSzPts val="1400"/>
              <a:buNone/>
              <a:defRPr sz="4000" b="0" i="0" u="none" strike="noStrike" cap="none">
                <a:solidFill>
                  <a:srgbClr val="21254F"/>
                </a:solidFill>
                <a:latin typeface="Century Gothic"/>
                <a:ea typeface="Century Gothic"/>
                <a:cs typeface="Century Gothic"/>
                <a:sym typeface="Century Gothic"/>
              </a:defRPr>
            </a:lvl2pPr>
            <a:lvl3pPr marR="0" lvl="2" algn="l" rtl="0">
              <a:spcBef>
                <a:spcPts val="0"/>
              </a:spcBef>
              <a:spcAft>
                <a:spcPts val="0"/>
              </a:spcAft>
              <a:buSzPts val="1400"/>
              <a:buNone/>
              <a:defRPr sz="4000" b="0" i="0" u="none" strike="noStrike" cap="none">
                <a:solidFill>
                  <a:srgbClr val="21254F"/>
                </a:solidFill>
                <a:latin typeface="Century Gothic"/>
                <a:ea typeface="Century Gothic"/>
                <a:cs typeface="Century Gothic"/>
                <a:sym typeface="Century Gothic"/>
              </a:defRPr>
            </a:lvl3pPr>
            <a:lvl4pPr marR="0" lvl="3" algn="l" rtl="0">
              <a:spcBef>
                <a:spcPts val="0"/>
              </a:spcBef>
              <a:spcAft>
                <a:spcPts val="0"/>
              </a:spcAft>
              <a:buSzPts val="1400"/>
              <a:buNone/>
              <a:defRPr sz="4000" b="0" i="0" u="none" strike="noStrike" cap="none">
                <a:solidFill>
                  <a:srgbClr val="21254F"/>
                </a:solidFill>
                <a:latin typeface="Century Gothic"/>
                <a:ea typeface="Century Gothic"/>
                <a:cs typeface="Century Gothic"/>
                <a:sym typeface="Century Gothic"/>
              </a:defRPr>
            </a:lvl4pPr>
            <a:lvl5pPr marR="0" lvl="4" algn="l" rtl="0">
              <a:spcBef>
                <a:spcPts val="0"/>
              </a:spcBef>
              <a:spcAft>
                <a:spcPts val="0"/>
              </a:spcAft>
              <a:buSzPts val="1400"/>
              <a:buNone/>
              <a:defRPr sz="4000" b="0" i="0" u="none" strike="noStrike" cap="none">
                <a:solidFill>
                  <a:srgbClr val="21254F"/>
                </a:solidFill>
                <a:latin typeface="Century Gothic"/>
                <a:ea typeface="Century Gothic"/>
                <a:cs typeface="Century Gothic"/>
                <a:sym typeface="Century Gothic"/>
              </a:defRPr>
            </a:lvl5pPr>
            <a:lvl6pPr marR="0" lvl="5" algn="l" rtl="0">
              <a:spcBef>
                <a:spcPts val="0"/>
              </a:spcBef>
              <a:spcAft>
                <a:spcPts val="0"/>
              </a:spcAft>
              <a:buSzPts val="1400"/>
              <a:buNone/>
              <a:defRPr sz="4000" b="0" i="0" u="none" strike="noStrike" cap="none">
                <a:solidFill>
                  <a:schemeClr val="dk2"/>
                </a:solidFill>
                <a:latin typeface="Libre Franklin"/>
                <a:ea typeface="Libre Franklin"/>
                <a:cs typeface="Libre Franklin"/>
                <a:sym typeface="Libre Franklin"/>
              </a:defRPr>
            </a:lvl6pPr>
            <a:lvl7pPr marR="0" lvl="6" algn="l" rtl="0">
              <a:spcBef>
                <a:spcPts val="0"/>
              </a:spcBef>
              <a:spcAft>
                <a:spcPts val="0"/>
              </a:spcAft>
              <a:buSzPts val="1400"/>
              <a:buNone/>
              <a:defRPr sz="4000" b="0" i="0" u="none" strike="noStrike" cap="none">
                <a:solidFill>
                  <a:schemeClr val="dk2"/>
                </a:solidFill>
                <a:latin typeface="Libre Franklin"/>
                <a:ea typeface="Libre Franklin"/>
                <a:cs typeface="Libre Franklin"/>
                <a:sym typeface="Libre Franklin"/>
              </a:defRPr>
            </a:lvl7pPr>
            <a:lvl8pPr marR="0" lvl="7" algn="l" rtl="0">
              <a:spcBef>
                <a:spcPts val="0"/>
              </a:spcBef>
              <a:spcAft>
                <a:spcPts val="0"/>
              </a:spcAft>
              <a:buSzPts val="1400"/>
              <a:buNone/>
              <a:defRPr sz="4000" b="0" i="0" u="none" strike="noStrike" cap="none">
                <a:solidFill>
                  <a:schemeClr val="dk2"/>
                </a:solidFill>
                <a:latin typeface="Libre Franklin"/>
                <a:ea typeface="Libre Franklin"/>
                <a:cs typeface="Libre Franklin"/>
                <a:sym typeface="Libre Franklin"/>
              </a:defRPr>
            </a:lvl8pPr>
            <a:lvl9pPr marR="0" lvl="8" algn="l" rtl="0">
              <a:spcBef>
                <a:spcPts val="0"/>
              </a:spcBef>
              <a:spcAft>
                <a:spcPts val="0"/>
              </a:spcAft>
              <a:buSzPts val="1400"/>
              <a:buNone/>
              <a:defRPr sz="4000" b="0" i="0" u="none" strike="noStrike" cap="none">
                <a:solidFill>
                  <a:schemeClr val="dk2"/>
                </a:solidFill>
                <a:latin typeface="Libre Franklin"/>
                <a:ea typeface="Libre Franklin"/>
                <a:cs typeface="Libre Franklin"/>
                <a:sym typeface="Libre Franklin"/>
              </a:defRPr>
            </a:lvl9pPr>
          </a:lstStyle>
          <a:p>
            <a:endParaRPr/>
          </a:p>
        </p:txBody>
      </p:sp>
      <p:sp>
        <p:nvSpPr>
          <p:cNvPr id="11" name="Google Shape;11;p12"/>
          <p:cNvSpPr txBox="1">
            <a:spLocks noGrp="1"/>
          </p:cNvSpPr>
          <p:nvPr>
            <p:ph type="body" idx="1"/>
          </p:nvPr>
        </p:nvSpPr>
        <p:spPr>
          <a:xfrm>
            <a:off x="914400" y="2209800"/>
            <a:ext cx="7772400" cy="3810000"/>
          </a:xfrm>
          <a:prstGeom prst="rect">
            <a:avLst/>
          </a:prstGeom>
          <a:noFill/>
          <a:ln>
            <a:noFill/>
          </a:ln>
        </p:spPr>
        <p:txBody>
          <a:bodyPr spcFirstLastPara="1" wrap="square" lIns="91425" tIns="45700" rIns="91425" bIns="45700" anchor="t" anchorCtr="0">
            <a:noAutofit/>
          </a:bodyPr>
          <a:lstStyle>
            <a:lvl1pPr marL="457200" marR="0" lvl="0" indent="-368935" algn="l" rtl="0">
              <a:spcBef>
                <a:spcPts val="575"/>
              </a:spcBef>
              <a:spcAft>
                <a:spcPts val="0"/>
              </a:spcAft>
              <a:buClr>
                <a:srgbClr val="E75512"/>
              </a:buClr>
              <a:buSzPts val="2210"/>
              <a:buFont typeface="Arial"/>
              <a:buChar char="•"/>
              <a:defRPr sz="2600" b="0" i="0" u="none" strike="noStrike" cap="none">
                <a:solidFill>
                  <a:srgbClr val="21254F"/>
                </a:solidFill>
                <a:latin typeface="Century Gothic"/>
                <a:ea typeface="Century Gothic"/>
                <a:cs typeface="Century Gothic"/>
                <a:sym typeface="Century Gothic"/>
              </a:defRPr>
            </a:lvl1pPr>
            <a:lvl2pPr marL="914400" marR="0" lvl="1" indent="-358140" algn="l" rtl="0">
              <a:spcBef>
                <a:spcPts val="375"/>
              </a:spcBef>
              <a:spcAft>
                <a:spcPts val="0"/>
              </a:spcAft>
              <a:buClr>
                <a:srgbClr val="E75512"/>
              </a:buClr>
              <a:buSzPts val="2040"/>
              <a:buFont typeface="Arial"/>
              <a:buChar char="•"/>
              <a:defRPr sz="2400" b="0" i="0" u="none" strike="noStrike" cap="none">
                <a:solidFill>
                  <a:srgbClr val="21254F"/>
                </a:solidFill>
                <a:latin typeface="Century Gothic"/>
                <a:ea typeface="Century Gothic"/>
                <a:cs typeface="Century Gothic"/>
                <a:sym typeface="Century Gothic"/>
              </a:defRPr>
            </a:lvl2pPr>
            <a:lvl3pPr marL="1371600" marR="0" lvl="2" indent="-336550" algn="l" rtl="0">
              <a:lnSpc>
                <a:spcPct val="80000"/>
              </a:lnSpc>
              <a:spcBef>
                <a:spcPts val="375"/>
              </a:spcBef>
              <a:spcAft>
                <a:spcPts val="0"/>
              </a:spcAft>
              <a:buClr>
                <a:srgbClr val="E75512"/>
              </a:buClr>
              <a:buSzPts val="1700"/>
              <a:buFont typeface="Arial"/>
              <a:buChar char="•"/>
              <a:defRPr sz="2000" b="0" i="1" u="none" strike="noStrike" cap="none">
                <a:solidFill>
                  <a:srgbClr val="21254F"/>
                </a:solidFill>
                <a:latin typeface="Century Gothic"/>
                <a:ea typeface="Century Gothic"/>
                <a:cs typeface="Century Gothic"/>
                <a:sym typeface="Century Gothic"/>
              </a:defRPr>
            </a:lvl3pPr>
            <a:lvl4pPr marL="1828800" marR="0" lvl="3" indent="-285750" algn="l" rtl="0">
              <a:spcBef>
                <a:spcPts val="375"/>
              </a:spcBef>
              <a:spcAft>
                <a:spcPts val="0"/>
              </a:spcAft>
              <a:buClr>
                <a:srgbClr val="E75512"/>
              </a:buClr>
              <a:buSzPts val="900"/>
              <a:buFont typeface="Arial"/>
              <a:buChar char="•"/>
              <a:defRPr sz="1800" b="0" i="0" u="none" strike="noStrike" cap="none">
                <a:solidFill>
                  <a:srgbClr val="21254F"/>
                </a:solidFill>
                <a:latin typeface="Century Gothic"/>
                <a:ea typeface="Century Gothic"/>
                <a:cs typeface="Century Gothic"/>
                <a:sym typeface="Century Gothic"/>
              </a:defRPr>
            </a:lvl4pPr>
            <a:lvl5pPr marL="2286000" marR="0" lvl="4" indent="-304800" algn="l" rtl="0">
              <a:lnSpc>
                <a:spcPct val="80000"/>
              </a:lnSpc>
              <a:spcBef>
                <a:spcPts val="375"/>
              </a:spcBef>
              <a:spcAft>
                <a:spcPts val="0"/>
              </a:spcAft>
              <a:buClr>
                <a:srgbClr val="E75512"/>
              </a:buClr>
              <a:buSzPts val="1200"/>
              <a:buFont typeface="Arial"/>
              <a:buChar char="•"/>
              <a:defRPr sz="1600" b="0" i="1" u="none" strike="noStrike" cap="none">
                <a:solidFill>
                  <a:schemeClr val="dk1"/>
                </a:solidFill>
                <a:latin typeface="Century Gothic"/>
                <a:ea typeface="Century Gothic"/>
                <a:cs typeface="Century Gothic"/>
                <a:sym typeface="Century Gothic"/>
              </a:defRPr>
            </a:lvl5pPr>
            <a:lvl6pPr marL="2743200" marR="0" lvl="5" indent="-342900" algn="l" rtl="0">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spcBef>
                <a:spcPts val="370"/>
              </a:spcBef>
              <a:spcAft>
                <a:spcPts val="0"/>
              </a:spcAft>
              <a:buClr>
                <a:srgbClr val="E4B4AB"/>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spcBef>
                <a:spcPts val="370"/>
              </a:spcBef>
              <a:spcAft>
                <a:spcPts val="0"/>
              </a:spcAft>
              <a:buClr>
                <a:srgbClr val="A8BAD4"/>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2" name="Google Shape;12;p12"/>
          <p:cNvSpPr>
            <a:spLocks noGrp="1"/>
          </p:cNvSpPr>
          <p:nvPr>
            <p:ph type="sldNum" idx="12"/>
          </p:nvPr>
        </p:nvSpPr>
        <p:spPr>
          <a:xfrm>
            <a:off x="146050" y="6248400"/>
            <a:ext cx="463550" cy="419100"/>
          </a:xfrm>
          <a:prstGeom prst="ellipse">
            <a:avLst/>
          </a:prstGeom>
          <a:solidFill>
            <a:srgbClr val="E75512"/>
          </a:solidFill>
          <a:ln>
            <a:noFill/>
          </a:ln>
        </p:spPr>
        <p:txBody>
          <a:bodyPr spcFirstLastPara="1" wrap="square" lIns="0" tIns="0" rIns="0" bIns="0" anchor="ctr" anchorCtr="1">
            <a:noAutofit/>
          </a:bodyPr>
          <a:lstStyle>
            <a:lvl1pPr marL="0" marR="0" lvl="0" indent="0" algn="ctr" rtl="0">
              <a:spcBef>
                <a:spcPts val="0"/>
              </a:spcBef>
              <a:buNone/>
              <a:defRPr sz="1400" b="0" i="0" u="none" strike="noStrike" cap="none">
                <a:solidFill>
                  <a:srgbClr val="FFFFFF"/>
                </a:solidFill>
                <a:latin typeface="Century Gothic"/>
                <a:ea typeface="Century Gothic"/>
                <a:cs typeface="Century Gothic"/>
                <a:sym typeface="Century Gothic"/>
              </a:defRPr>
            </a:lvl1pPr>
            <a:lvl2pPr marL="0" marR="0" lvl="1" indent="0" algn="ctr" rtl="0">
              <a:spcBef>
                <a:spcPts val="0"/>
              </a:spcBef>
              <a:buNone/>
              <a:defRPr sz="1400" b="0" i="0" u="none" strike="noStrike" cap="none">
                <a:solidFill>
                  <a:srgbClr val="FFFFFF"/>
                </a:solidFill>
                <a:latin typeface="Century Gothic"/>
                <a:ea typeface="Century Gothic"/>
                <a:cs typeface="Century Gothic"/>
                <a:sym typeface="Century Gothic"/>
              </a:defRPr>
            </a:lvl2pPr>
            <a:lvl3pPr marL="0" marR="0" lvl="2" indent="0" algn="ctr" rtl="0">
              <a:spcBef>
                <a:spcPts val="0"/>
              </a:spcBef>
              <a:buNone/>
              <a:defRPr sz="1400" b="0" i="0" u="none" strike="noStrike" cap="none">
                <a:solidFill>
                  <a:srgbClr val="FFFFFF"/>
                </a:solidFill>
                <a:latin typeface="Century Gothic"/>
                <a:ea typeface="Century Gothic"/>
                <a:cs typeface="Century Gothic"/>
                <a:sym typeface="Century Gothic"/>
              </a:defRPr>
            </a:lvl3pPr>
            <a:lvl4pPr marL="0" marR="0" lvl="3" indent="0" algn="ctr" rtl="0">
              <a:spcBef>
                <a:spcPts val="0"/>
              </a:spcBef>
              <a:buNone/>
              <a:defRPr sz="1400" b="0" i="0" u="none" strike="noStrike" cap="none">
                <a:solidFill>
                  <a:srgbClr val="FFFFFF"/>
                </a:solidFill>
                <a:latin typeface="Century Gothic"/>
                <a:ea typeface="Century Gothic"/>
                <a:cs typeface="Century Gothic"/>
                <a:sym typeface="Century Gothic"/>
              </a:defRPr>
            </a:lvl4pPr>
            <a:lvl5pPr marL="0" marR="0" lvl="4" indent="0" algn="ctr" rtl="0">
              <a:spcBef>
                <a:spcPts val="0"/>
              </a:spcBef>
              <a:buNone/>
              <a:defRPr sz="1400" b="0" i="0" u="none" strike="noStrike" cap="none">
                <a:solidFill>
                  <a:srgbClr val="FFFFFF"/>
                </a:solidFill>
                <a:latin typeface="Century Gothic"/>
                <a:ea typeface="Century Gothic"/>
                <a:cs typeface="Century Gothic"/>
                <a:sym typeface="Century Gothic"/>
              </a:defRPr>
            </a:lvl5pPr>
            <a:lvl6pPr marL="0" marR="0" lvl="5" indent="0" algn="ctr" rtl="0">
              <a:spcBef>
                <a:spcPts val="0"/>
              </a:spcBef>
              <a:buNone/>
              <a:defRPr sz="1400" b="0" i="0" u="none" strike="noStrike" cap="none">
                <a:solidFill>
                  <a:srgbClr val="FFFFFF"/>
                </a:solidFill>
                <a:latin typeface="Century Gothic"/>
                <a:ea typeface="Century Gothic"/>
                <a:cs typeface="Century Gothic"/>
                <a:sym typeface="Century Gothic"/>
              </a:defRPr>
            </a:lvl6pPr>
            <a:lvl7pPr marL="0" marR="0" lvl="6" indent="0" algn="ctr" rtl="0">
              <a:spcBef>
                <a:spcPts val="0"/>
              </a:spcBef>
              <a:buNone/>
              <a:defRPr sz="1400" b="0" i="0" u="none" strike="noStrike" cap="none">
                <a:solidFill>
                  <a:srgbClr val="FFFFFF"/>
                </a:solidFill>
                <a:latin typeface="Century Gothic"/>
                <a:ea typeface="Century Gothic"/>
                <a:cs typeface="Century Gothic"/>
                <a:sym typeface="Century Gothic"/>
              </a:defRPr>
            </a:lvl7pPr>
            <a:lvl8pPr marL="0" marR="0" lvl="7" indent="0" algn="ctr" rtl="0">
              <a:spcBef>
                <a:spcPts val="0"/>
              </a:spcBef>
              <a:buNone/>
              <a:defRPr sz="1400" b="0" i="0" u="none" strike="noStrike" cap="none">
                <a:solidFill>
                  <a:srgbClr val="FFFFFF"/>
                </a:solidFill>
                <a:latin typeface="Century Gothic"/>
                <a:ea typeface="Century Gothic"/>
                <a:cs typeface="Century Gothic"/>
                <a:sym typeface="Century Gothic"/>
              </a:defRPr>
            </a:lvl8pPr>
            <a:lvl9pPr marL="0" marR="0" lvl="8" indent="0" algn="ctr" rtl="0">
              <a:spcBef>
                <a:spcPts val="0"/>
              </a:spcBef>
              <a:buNone/>
              <a:defRPr sz="1400" b="0" i="0" u="none" strike="noStrike" cap="none">
                <a:solidFill>
                  <a:srgbClr val="FFFFFF"/>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pic>
        <p:nvPicPr>
          <p:cNvPr id="13" name="Google Shape;13;p12" descr="Logo, company name&#10;&#10;Description automatically generated"/>
          <p:cNvPicPr preferRelativeResize="0"/>
          <p:nvPr/>
        </p:nvPicPr>
        <p:blipFill rotWithShape="1">
          <a:blip r:embed="rId11">
            <a:alphaModFix/>
          </a:blip>
          <a:srcRect/>
          <a:stretch/>
        </p:blipFill>
        <p:spPr>
          <a:xfrm>
            <a:off x="377825" y="322324"/>
            <a:ext cx="5158752" cy="103175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1" r:id="rId2"/>
    <p:sldLayoutId id="2147483653" r:id="rId3"/>
    <p:sldLayoutId id="2147483654" r:id="rId4"/>
    <p:sldLayoutId id="2147483655" r:id="rId5"/>
    <p:sldLayoutId id="2147483656" r:id="rId6"/>
    <p:sldLayoutId id="2147483657" r:id="rId7"/>
    <p:sldLayoutId id="214748365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8819514" y="6440728"/>
            <a:ext cx="209912" cy="353302"/>
          </a:xfrm>
          <a:prstGeom prst="rect">
            <a:avLst/>
          </a:prstGeom>
          <a:ln w="12700">
            <a:miter lim="400000"/>
          </a:ln>
        </p:spPr>
        <p:txBody>
          <a:bodyPr wrap="square" lIns="45719" rIns="45719" anchor="ctr">
            <a:spAutoFit/>
          </a:bodyPr>
          <a:lstStyle>
            <a:lvl1pPr algn="r">
              <a:defRPr sz="848" b="0" i="1">
                <a:solidFill>
                  <a:srgbClr val="D1072E"/>
                </a:solidFill>
                <a:latin typeface="Victor Serif 45 Italic" pitchFamily="2" charset="77"/>
                <a:ea typeface="Victor Serif 45 Italic" pitchFamily="2" charset="77"/>
                <a:cs typeface="IvyPresto Display Thin Italic"/>
                <a:sym typeface="IvyPresto Display Thin Italic"/>
              </a:defRPr>
            </a:lvl1pPr>
          </a:lstStyle>
          <a:p>
            <a:fld id="{86CB4B4D-7CA3-9044-876B-883B54F8677D}" type="slidenum">
              <a:rPr lang="en-PH" smtClean="0"/>
              <a:pPr/>
              <a:t>‹#›</a:t>
            </a:fld>
            <a:endParaRPr lang="en-PH" dirty="0"/>
          </a:p>
        </p:txBody>
      </p:sp>
      <p:sp>
        <p:nvSpPr>
          <p:cNvPr id="3" name="Title 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4"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Lst>
  <p:transition spd="med"/>
  <p:hf hdr="0" ftr="0" dt="0"/>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p:bodyStyle>
    <p:otherStyle>
      <a:lvl1pPr marL="0" marR="0" indent="0" algn="r" defTabSz="914400" latinLnBrk="0">
        <a:lnSpc>
          <a:spcPct val="100000"/>
        </a:lnSpc>
        <a:spcBef>
          <a:spcPts val="0"/>
        </a:spcBef>
        <a:spcAft>
          <a:spcPts val="0"/>
        </a:spcAft>
        <a:buClrTx/>
        <a:buSzTx/>
        <a:buFontTx/>
        <a:buNone/>
        <a:tabLst/>
        <a:defRPr sz="1130" b="0" i="0" u="none" strike="noStrike" cap="none" spc="0" baseline="0">
          <a:solidFill>
            <a:schemeClr val="tx1"/>
          </a:solidFill>
          <a:uFillTx/>
          <a:latin typeface="+mn-lt"/>
          <a:ea typeface="+mn-ea"/>
          <a:cs typeface="+mn-cs"/>
          <a:sym typeface="IvyPresto Display Thin Italic"/>
        </a:defRPr>
      </a:lvl1pPr>
      <a:lvl2pPr marL="0" marR="0" indent="457200" algn="r" defTabSz="914400" latinLnBrk="0">
        <a:lnSpc>
          <a:spcPct val="100000"/>
        </a:lnSpc>
        <a:spcBef>
          <a:spcPts val="0"/>
        </a:spcBef>
        <a:spcAft>
          <a:spcPts val="0"/>
        </a:spcAft>
        <a:buClrTx/>
        <a:buSzTx/>
        <a:buFontTx/>
        <a:buNone/>
        <a:tabLst/>
        <a:defRPr sz="1130" b="0" i="0" u="none" strike="noStrike" cap="none" spc="0" baseline="0">
          <a:solidFill>
            <a:schemeClr val="tx1"/>
          </a:solidFill>
          <a:uFillTx/>
          <a:latin typeface="+mn-lt"/>
          <a:ea typeface="+mn-ea"/>
          <a:cs typeface="+mn-cs"/>
          <a:sym typeface="IvyPresto Display Thin Italic"/>
        </a:defRPr>
      </a:lvl2pPr>
      <a:lvl3pPr marL="0" marR="0" indent="914400" algn="r" defTabSz="914400" latinLnBrk="0">
        <a:lnSpc>
          <a:spcPct val="100000"/>
        </a:lnSpc>
        <a:spcBef>
          <a:spcPts val="0"/>
        </a:spcBef>
        <a:spcAft>
          <a:spcPts val="0"/>
        </a:spcAft>
        <a:buClrTx/>
        <a:buSzTx/>
        <a:buFontTx/>
        <a:buNone/>
        <a:tabLst/>
        <a:defRPr sz="1130" b="0" i="0" u="none" strike="noStrike" cap="none" spc="0" baseline="0">
          <a:solidFill>
            <a:schemeClr val="tx1"/>
          </a:solidFill>
          <a:uFillTx/>
          <a:latin typeface="+mn-lt"/>
          <a:ea typeface="+mn-ea"/>
          <a:cs typeface="+mn-cs"/>
          <a:sym typeface="IvyPresto Display Thin Italic"/>
        </a:defRPr>
      </a:lvl3pPr>
      <a:lvl4pPr marL="0" marR="0" indent="1371600" algn="r" defTabSz="914400" latinLnBrk="0">
        <a:lnSpc>
          <a:spcPct val="100000"/>
        </a:lnSpc>
        <a:spcBef>
          <a:spcPts val="0"/>
        </a:spcBef>
        <a:spcAft>
          <a:spcPts val="0"/>
        </a:spcAft>
        <a:buClrTx/>
        <a:buSzTx/>
        <a:buFontTx/>
        <a:buNone/>
        <a:tabLst/>
        <a:defRPr sz="1130" b="0" i="0" u="none" strike="noStrike" cap="none" spc="0" baseline="0">
          <a:solidFill>
            <a:schemeClr val="tx1"/>
          </a:solidFill>
          <a:uFillTx/>
          <a:latin typeface="+mn-lt"/>
          <a:ea typeface="+mn-ea"/>
          <a:cs typeface="+mn-cs"/>
          <a:sym typeface="IvyPresto Display Thin Italic"/>
        </a:defRPr>
      </a:lvl4pPr>
      <a:lvl5pPr marL="0" marR="0" indent="1828800" algn="r" defTabSz="914400" latinLnBrk="0">
        <a:lnSpc>
          <a:spcPct val="100000"/>
        </a:lnSpc>
        <a:spcBef>
          <a:spcPts val="0"/>
        </a:spcBef>
        <a:spcAft>
          <a:spcPts val="0"/>
        </a:spcAft>
        <a:buClrTx/>
        <a:buSzTx/>
        <a:buFontTx/>
        <a:buNone/>
        <a:tabLst/>
        <a:defRPr sz="1130" b="0" i="0" u="none" strike="noStrike" cap="none" spc="0" baseline="0">
          <a:solidFill>
            <a:schemeClr val="tx1"/>
          </a:solidFill>
          <a:uFillTx/>
          <a:latin typeface="+mn-lt"/>
          <a:ea typeface="+mn-ea"/>
          <a:cs typeface="+mn-cs"/>
          <a:sym typeface="IvyPresto Display Thin Italic"/>
        </a:defRPr>
      </a:lvl5pPr>
      <a:lvl6pPr marL="0" marR="0" indent="2286000" algn="r" defTabSz="914400" latinLnBrk="0">
        <a:lnSpc>
          <a:spcPct val="100000"/>
        </a:lnSpc>
        <a:spcBef>
          <a:spcPts val="0"/>
        </a:spcBef>
        <a:spcAft>
          <a:spcPts val="0"/>
        </a:spcAft>
        <a:buClrTx/>
        <a:buSzTx/>
        <a:buFontTx/>
        <a:buNone/>
        <a:tabLst/>
        <a:defRPr sz="1130" b="0" i="0" u="none" strike="noStrike" cap="none" spc="0" baseline="0">
          <a:solidFill>
            <a:schemeClr val="tx1"/>
          </a:solidFill>
          <a:uFillTx/>
          <a:latin typeface="+mn-lt"/>
          <a:ea typeface="+mn-ea"/>
          <a:cs typeface="+mn-cs"/>
          <a:sym typeface="IvyPresto Display Thin Italic"/>
        </a:defRPr>
      </a:lvl6pPr>
      <a:lvl7pPr marL="0" marR="0" indent="2743200" algn="r" defTabSz="914400" latinLnBrk="0">
        <a:lnSpc>
          <a:spcPct val="100000"/>
        </a:lnSpc>
        <a:spcBef>
          <a:spcPts val="0"/>
        </a:spcBef>
        <a:spcAft>
          <a:spcPts val="0"/>
        </a:spcAft>
        <a:buClrTx/>
        <a:buSzTx/>
        <a:buFontTx/>
        <a:buNone/>
        <a:tabLst/>
        <a:defRPr sz="1130" b="0" i="0" u="none" strike="noStrike" cap="none" spc="0" baseline="0">
          <a:solidFill>
            <a:schemeClr val="tx1"/>
          </a:solidFill>
          <a:uFillTx/>
          <a:latin typeface="+mn-lt"/>
          <a:ea typeface="+mn-ea"/>
          <a:cs typeface="+mn-cs"/>
          <a:sym typeface="IvyPresto Display Thin Italic"/>
        </a:defRPr>
      </a:lvl7pPr>
      <a:lvl8pPr marL="0" marR="0" indent="3200400" algn="r" defTabSz="914400" latinLnBrk="0">
        <a:lnSpc>
          <a:spcPct val="100000"/>
        </a:lnSpc>
        <a:spcBef>
          <a:spcPts val="0"/>
        </a:spcBef>
        <a:spcAft>
          <a:spcPts val="0"/>
        </a:spcAft>
        <a:buClrTx/>
        <a:buSzTx/>
        <a:buFontTx/>
        <a:buNone/>
        <a:tabLst/>
        <a:defRPr sz="1130" b="0" i="0" u="none" strike="noStrike" cap="none" spc="0" baseline="0">
          <a:solidFill>
            <a:schemeClr val="tx1"/>
          </a:solidFill>
          <a:uFillTx/>
          <a:latin typeface="+mn-lt"/>
          <a:ea typeface="+mn-ea"/>
          <a:cs typeface="+mn-cs"/>
          <a:sym typeface="IvyPresto Display Thin Italic"/>
        </a:defRPr>
      </a:lvl8pPr>
      <a:lvl9pPr marL="0" marR="0" indent="3657600" algn="r" defTabSz="914400" latinLnBrk="0">
        <a:lnSpc>
          <a:spcPct val="100000"/>
        </a:lnSpc>
        <a:spcBef>
          <a:spcPts val="0"/>
        </a:spcBef>
        <a:spcAft>
          <a:spcPts val="0"/>
        </a:spcAft>
        <a:buClrTx/>
        <a:buSzTx/>
        <a:buFontTx/>
        <a:buNone/>
        <a:tabLst/>
        <a:defRPr sz="1130" b="0" i="0" u="none" strike="noStrike" cap="none" spc="0" baseline="0">
          <a:solidFill>
            <a:schemeClr val="tx1"/>
          </a:solidFill>
          <a:uFillTx/>
          <a:latin typeface="+mn-lt"/>
          <a:ea typeface="+mn-ea"/>
          <a:cs typeface="+mn-cs"/>
          <a:sym typeface="IvyPresto Display Thin Italic"/>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hyperlink" Target="https://eco.copyright.gov/eService_enu/start.swe?SWECmd=Start&amp;SWEHo=eco.copyright.gov"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37.jpeg"/><Relationship Id="rId4" Type="http://schemas.openxmlformats.org/officeDocument/2006/relationships/hyperlink" Target="https://www.copyright.gov/forms/formtx.pdf"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9.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9.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hyperlink" Target="https://www.uspto.gov/trademarks" TargetMode="Externa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67"/>
        <p:cNvGrpSpPr/>
        <p:nvPr/>
      </p:nvGrpSpPr>
      <p:grpSpPr>
        <a:xfrm>
          <a:off x="0" y="0"/>
          <a:ext cx="0" cy="0"/>
          <a:chOff x="0" y="0"/>
          <a:chExt cx="0" cy="0"/>
        </a:xfrm>
      </p:grpSpPr>
      <p:pic>
        <p:nvPicPr>
          <p:cNvPr id="68" name="Google Shape;68;p1"/>
          <p:cNvPicPr preferRelativeResize="0"/>
          <p:nvPr/>
        </p:nvPicPr>
        <p:blipFill rotWithShape="1">
          <a:blip r:embed="rId3">
            <a:alphaModFix/>
          </a:blip>
          <a:srcRect/>
          <a:stretch/>
        </p:blipFill>
        <p:spPr>
          <a:xfrm>
            <a:off x="152400" y="685800"/>
            <a:ext cx="8763000" cy="1752600"/>
          </a:xfrm>
          <a:prstGeom prst="rect">
            <a:avLst/>
          </a:prstGeom>
          <a:noFill/>
          <a:ln>
            <a:noFill/>
          </a:ln>
        </p:spPr>
      </p:pic>
      <p:sp>
        <p:nvSpPr>
          <p:cNvPr id="69" name="Google Shape;69;p1"/>
          <p:cNvSpPr txBox="1"/>
          <p:nvPr/>
        </p:nvSpPr>
        <p:spPr>
          <a:xfrm>
            <a:off x="685800" y="5156525"/>
            <a:ext cx="764667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cap="none" dirty="0">
                <a:solidFill>
                  <a:srgbClr val="E75508"/>
                </a:solidFill>
                <a:latin typeface="Century Gothic"/>
                <a:ea typeface="Century Gothic"/>
                <a:cs typeface="Century Gothic"/>
                <a:sym typeface="Century Gothic"/>
              </a:rPr>
              <a:t>AIPLA/USPTO Women Entrepreneur</a:t>
            </a:r>
            <a:r>
              <a:rPr lang="en-US" sz="2000" dirty="0">
                <a:solidFill>
                  <a:srgbClr val="E75508"/>
                </a:solidFill>
                <a:latin typeface="Century Gothic"/>
                <a:ea typeface="Century Gothic"/>
                <a:cs typeface="Century Gothic"/>
                <a:sym typeface="Century Gothic"/>
              </a:rPr>
              <a:t> Mentoring Program</a:t>
            </a:r>
          </a:p>
          <a:p>
            <a:pPr marL="0" marR="0" lvl="0" indent="0" algn="l" rtl="0">
              <a:spcBef>
                <a:spcPts val="0"/>
              </a:spcBef>
              <a:spcAft>
                <a:spcPts val="0"/>
              </a:spcAft>
              <a:buNone/>
            </a:pPr>
            <a:r>
              <a:rPr lang="en-US" sz="2000">
                <a:solidFill>
                  <a:srgbClr val="E75508"/>
                </a:solidFill>
                <a:latin typeface="Century Gothic"/>
                <a:sym typeface="Century Gothic"/>
              </a:rPr>
              <a:t>Copyright and Trademark</a:t>
            </a:r>
            <a:endParaRPr dirty="0"/>
          </a:p>
          <a:p>
            <a:pPr marL="0" marR="0" lvl="0" indent="0" algn="l" rtl="0">
              <a:spcBef>
                <a:spcPts val="0"/>
              </a:spcBef>
              <a:spcAft>
                <a:spcPts val="0"/>
              </a:spcAft>
              <a:buNone/>
            </a:pPr>
            <a:r>
              <a:rPr lang="en-US" sz="2000" dirty="0">
                <a:solidFill>
                  <a:srgbClr val="E75508"/>
                </a:solidFill>
                <a:latin typeface="Century Gothic"/>
                <a:ea typeface="Century Gothic"/>
                <a:cs typeface="Century Gothic"/>
                <a:sym typeface="Century Gothic"/>
              </a:rPr>
              <a:t>March 20, 2024</a:t>
            </a:r>
            <a:endParaRPr dirty="0"/>
          </a:p>
        </p:txBody>
      </p:sp>
      <p:sp>
        <p:nvSpPr>
          <p:cNvPr id="70" name="Google Shape;70;p1"/>
          <p:cNvSpPr txBox="1"/>
          <p:nvPr/>
        </p:nvSpPr>
        <p:spPr>
          <a:xfrm>
            <a:off x="5257800" y="3025914"/>
            <a:ext cx="32004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cap="none">
                <a:solidFill>
                  <a:srgbClr val="2B3C74"/>
                </a:solidFill>
                <a:latin typeface="Century Gothic"/>
                <a:ea typeface="Century Gothic"/>
                <a:cs typeface="Century Gothic"/>
                <a:sym typeface="Century Gothic"/>
              </a:rPr>
              <a:t>Serving the Creative and Legal Communities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6F0D0-BF0D-684D-9B3E-9B95B32CA15B}"/>
              </a:ext>
            </a:extLst>
          </p:cNvPr>
          <p:cNvSpPr>
            <a:spLocks noGrp="1"/>
          </p:cNvSpPr>
          <p:nvPr>
            <p:ph type="ctrTitle"/>
          </p:nvPr>
        </p:nvSpPr>
        <p:spPr>
          <a:xfrm>
            <a:off x="2262600" y="1356394"/>
            <a:ext cx="5738401" cy="1790700"/>
          </a:xfrm>
        </p:spPr>
        <p:txBody>
          <a:bodyPr/>
          <a:lstStyle/>
          <a:p>
            <a:r>
              <a:rPr lang="en-US" sz="4950" dirty="0"/>
              <a:t>Copyright for Entrepreneurs</a:t>
            </a:r>
            <a:endParaRPr lang="en-US" sz="21525" b="1" dirty="0">
              <a:solidFill>
                <a:schemeClr val="accent2"/>
              </a:solidFill>
              <a:latin typeface="+mn-lt"/>
            </a:endParaRPr>
          </a:p>
        </p:txBody>
      </p:sp>
      <p:sp>
        <p:nvSpPr>
          <p:cNvPr id="9" name="Subtitle 8">
            <a:extLst>
              <a:ext uri="{FF2B5EF4-FFF2-40B4-BE49-F238E27FC236}">
                <a16:creationId xmlns:a16="http://schemas.microsoft.com/office/drawing/2014/main" id="{B508D4FE-0B46-B80A-C049-3FF62BF154F7}"/>
              </a:ext>
            </a:extLst>
          </p:cNvPr>
          <p:cNvSpPr>
            <a:spLocks noGrp="1"/>
          </p:cNvSpPr>
          <p:nvPr>
            <p:ph type="subTitle" idx="1"/>
          </p:nvPr>
        </p:nvSpPr>
        <p:spPr>
          <a:xfrm>
            <a:off x="2307010" y="3147094"/>
            <a:ext cx="5693990" cy="1023019"/>
          </a:xfrm>
        </p:spPr>
        <p:txBody>
          <a:bodyPr/>
          <a:lstStyle/>
          <a:p>
            <a:r>
              <a:rPr lang="en-US" sz="1875" dirty="0"/>
              <a:t>Miriam Lord</a:t>
            </a:r>
          </a:p>
          <a:p>
            <a:r>
              <a:rPr lang="en-US" sz="1875" dirty="0"/>
              <a:t>Associate Register of Copyrights and Director of Public Information and Education</a:t>
            </a:r>
          </a:p>
          <a:p>
            <a:r>
              <a:rPr lang="en-US" sz="1875" dirty="0"/>
              <a:t>U.S. Copyright Office </a:t>
            </a:r>
          </a:p>
          <a:p>
            <a:endParaRPr lang="en-US" sz="1500" dirty="0"/>
          </a:p>
          <a:p>
            <a:r>
              <a:rPr lang="en-US" sz="1500" dirty="0"/>
              <a:t>AIPLA-USPTO WE Series</a:t>
            </a:r>
          </a:p>
          <a:p>
            <a:r>
              <a:rPr lang="en-US" sz="1500" dirty="0"/>
              <a:t>March 20, 2024 </a:t>
            </a:r>
          </a:p>
        </p:txBody>
      </p:sp>
    </p:spTree>
    <p:extLst>
      <p:ext uri="{BB962C8B-B14F-4D97-AF65-F5344CB8AC3E}">
        <p14:creationId xmlns:p14="http://schemas.microsoft.com/office/powerpoint/2010/main" val="275126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4030" y="2282630"/>
            <a:ext cx="3220833" cy="1500411"/>
          </a:xfrm>
          <a:prstGeom prst="rect">
            <a:avLst/>
          </a:prstGeom>
          <a:noFill/>
        </p:spPr>
        <p:txBody>
          <a:bodyPr wrap="square" rtlCol="0">
            <a:spAutoFit/>
          </a:bodyPr>
          <a:lstStyle/>
          <a:p>
            <a:pPr marL="257175" indent="-257175">
              <a:spcAft>
                <a:spcPts val="900"/>
              </a:spcAft>
              <a:buClr>
                <a:srgbClr val="F46762"/>
              </a:buClr>
              <a:buFont typeface="Arial" panose="020B0604020202020204" pitchFamily="34" charset="0"/>
              <a:buChar char="•"/>
            </a:pPr>
            <a:r>
              <a:rPr lang="en-US" sz="2100" dirty="0">
                <a:solidFill>
                  <a:schemeClr val="accent1"/>
                </a:solidFill>
              </a:rPr>
              <a:t>Founded in 1870, in the Library of Congress</a:t>
            </a:r>
          </a:p>
          <a:p>
            <a:pPr marL="257175" indent="-257175">
              <a:spcAft>
                <a:spcPts val="900"/>
              </a:spcAft>
              <a:buClr>
                <a:srgbClr val="F46762"/>
              </a:buClr>
              <a:buFont typeface="Arial" panose="020B0604020202020204" pitchFamily="34" charset="0"/>
              <a:buChar char="•"/>
            </a:pPr>
            <a:r>
              <a:rPr lang="en-US" sz="2100" dirty="0">
                <a:solidFill>
                  <a:schemeClr val="accent1"/>
                </a:solidFill>
              </a:rPr>
              <a:t>Administers U.S. copyright law</a:t>
            </a:r>
          </a:p>
        </p:txBody>
      </p:sp>
      <p:pic>
        <p:nvPicPr>
          <p:cNvPr id="5" name="Picture 4">
            <a:extLst>
              <a:ext uri="{FF2B5EF4-FFF2-40B4-BE49-F238E27FC236}">
                <a16:creationId xmlns:a16="http://schemas.microsoft.com/office/drawing/2014/main" id="{C3605E1F-F1BB-B545-81CD-433C0C184A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6229" t="471" r="641" b="1036"/>
          <a:stretch/>
        </p:blipFill>
        <p:spPr>
          <a:xfrm>
            <a:off x="4496764" y="1529716"/>
            <a:ext cx="4647236" cy="4471034"/>
          </a:xfrm>
          <a:prstGeom prst="rect">
            <a:avLst/>
          </a:prstGeom>
        </p:spPr>
      </p:pic>
      <p:sp>
        <p:nvSpPr>
          <p:cNvPr id="2" name="Title 1"/>
          <p:cNvSpPr>
            <a:spLocks noGrp="1"/>
          </p:cNvSpPr>
          <p:nvPr>
            <p:ph type="title"/>
          </p:nvPr>
        </p:nvSpPr>
        <p:spPr/>
        <p:txBody>
          <a:bodyPr>
            <a:normAutofit/>
          </a:bodyPr>
          <a:lstStyle/>
          <a:p>
            <a:r>
              <a:rPr lang="en-US" sz="1500" dirty="0"/>
              <a:t>ABOUT THE COPYRIGHT OFFICE</a:t>
            </a:r>
          </a:p>
        </p:txBody>
      </p:sp>
      <p:sp>
        <p:nvSpPr>
          <p:cNvPr id="3" name="TextBox 2">
            <a:extLst>
              <a:ext uri="{FF2B5EF4-FFF2-40B4-BE49-F238E27FC236}">
                <a16:creationId xmlns:a16="http://schemas.microsoft.com/office/drawing/2014/main" id="{A47939C7-C7F7-A715-8216-680A6A058601}"/>
              </a:ext>
            </a:extLst>
          </p:cNvPr>
          <p:cNvSpPr txBox="1"/>
          <p:nvPr/>
        </p:nvSpPr>
        <p:spPr>
          <a:xfrm>
            <a:off x="694030" y="4038676"/>
            <a:ext cx="3220833" cy="600164"/>
          </a:xfrm>
          <a:prstGeom prst="rect">
            <a:avLst/>
          </a:prstGeom>
          <a:solidFill>
            <a:srgbClr val="4477B7"/>
          </a:solidFill>
        </p:spPr>
        <p:txBody>
          <a:bodyPr wrap="square" lIns="137160" tIns="137160" rIns="137160" bIns="137160" rtlCol="0" anchor="ctr" anchorCtr="0">
            <a:spAutoFit/>
          </a:bodyPr>
          <a:lstStyle/>
          <a:p>
            <a:pPr algn="ctr"/>
            <a:r>
              <a:rPr lang="en-US" sz="2100" b="1" dirty="0" err="1">
                <a:solidFill>
                  <a:schemeClr val="bg1"/>
                </a:solidFill>
              </a:rPr>
              <a:t>www.copyright.gov</a:t>
            </a:r>
            <a:endParaRPr lang="en-US" sz="2100" b="1" dirty="0">
              <a:solidFill>
                <a:schemeClr val="bg1"/>
              </a:solidFill>
            </a:endParaRPr>
          </a:p>
        </p:txBody>
      </p:sp>
    </p:spTree>
    <p:extLst>
      <p:ext uri="{BB962C8B-B14F-4D97-AF65-F5344CB8AC3E}">
        <p14:creationId xmlns:p14="http://schemas.microsoft.com/office/powerpoint/2010/main" val="146674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0D4A6E-2AD9-69A8-C712-306A5E386F22}"/>
              </a:ext>
            </a:extLst>
          </p:cNvPr>
          <p:cNvSpPr>
            <a:spLocks noGrp="1"/>
          </p:cNvSpPr>
          <p:nvPr>
            <p:ph type="body" idx="1"/>
          </p:nvPr>
        </p:nvSpPr>
        <p:spPr/>
        <p:txBody>
          <a:bodyPr/>
          <a:lstStyle/>
          <a:p>
            <a:endParaRPr lang="en-US"/>
          </a:p>
        </p:txBody>
      </p:sp>
      <p:sp>
        <p:nvSpPr>
          <p:cNvPr id="8" name="Title 1">
            <a:extLst>
              <a:ext uri="{FF2B5EF4-FFF2-40B4-BE49-F238E27FC236}">
                <a16:creationId xmlns:a16="http://schemas.microsoft.com/office/drawing/2014/main" id="{8A36F0D0-BF0D-684D-9B3E-9B95B32CA15B}"/>
              </a:ext>
            </a:extLst>
          </p:cNvPr>
          <p:cNvSpPr>
            <a:spLocks noGrp="1"/>
          </p:cNvSpPr>
          <p:nvPr>
            <p:ph type="title"/>
          </p:nvPr>
        </p:nvSpPr>
        <p:spPr/>
        <p:txBody>
          <a:bodyPr>
            <a:noAutofit/>
          </a:bodyPr>
          <a:lstStyle/>
          <a:p>
            <a:pPr algn="l"/>
            <a:r>
              <a:rPr lang="en-US" sz="1500" spc="450" dirty="0">
                <a:solidFill>
                  <a:schemeClr val="bg1"/>
                </a:solidFill>
                <a:latin typeface="+mn-lt"/>
              </a:rPr>
              <a:t>THE COPYRIGHT OFFICE TODAY</a:t>
            </a:r>
          </a:p>
        </p:txBody>
      </p:sp>
      <p:sp>
        <p:nvSpPr>
          <p:cNvPr id="10" name="Rectangle 9"/>
          <p:cNvSpPr/>
          <p:nvPr/>
        </p:nvSpPr>
        <p:spPr>
          <a:xfrm>
            <a:off x="5959402" y="2023641"/>
            <a:ext cx="2872527" cy="2700739"/>
          </a:xfrm>
          <a:prstGeom prst="rect">
            <a:avLst/>
          </a:prstGeom>
        </p:spPr>
        <p:txBody>
          <a:bodyPr wrap="square">
            <a:spAutoFit/>
          </a:bodyPr>
          <a:lstStyle/>
          <a:p>
            <a:pPr marL="214313" indent="-214313">
              <a:spcAft>
                <a:spcPts val="900"/>
              </a:spcAft>
              <a:buClr>
                <a:schemeClr val="accent4"/>
              </a:buClr>
              <a:buFont typeface="Arial" panose="020B0604020202020204" pitchFamily="34" charset="0"/>
              <a:buChar char="•"/>
            </a:pPr>
            <a:r>
              <a:rPr lang="en-US" sz="2100" dirty="0">
                <a:solidFill>
                  <a:schemeClr val="accent1"/>
                </a:solidFill>
              </a:rPr>
              <a:t>Creates/implements regulations</a:t>
            </a:r>
          </a:p>
          <a:p>
            <a:pPr marL="214313" indent="-214313">
              <a:spcAft>
                <a:spcPts val="900"/>
              </a:spcAft>
              <a:buClr>
                <a:schemeClr val="accent4"/>
              </a:buClr>
              <a:buFont typeface="Arial" panose="020B0604020202020204" pitchFamily="34" charset="0"/>
              <a:buChar char="•"/>
            </a:pPr>
            <a:r>
              <a:rPr lang="en-US" sz="2100" dirty="0">
                <a:solidFill>
                  <a:schemeClr val="accent1"/>
                </a:solidFill>
              </a:rPr>
              <a:t>Makes/maintains public records</a:t>
            </a:r>
          </a:p>
          <a:p>
            <a:pPr marL="214313" indent="-214313">
              <a:spcAft>
                <a:spcPts val="900"/>
              </a:spcAft>
              <a:buClr>
                <a:schemeClr val="accent4"/>
              </a:buClr>
              <a:buFont typeface="Arial" panose="020B0604020202020204" pitchFamily="34" charset="0"/>
              <a:buChar char="•"/>
            </a:pPr>
            <a:r>
              <a:rPr lang="en-US" sz="2100" dirty="0">
                <a:solidFill>
                  <a:schemeClr val="accent1"/>
                </a:solidFill>
              </a:rPr>
              <a:t>Advises Congress</a:t>
            </a:r>
          </a:p>
          <a:p>
            <a:pPr marL="214313" indent="-214313">
              <a:spcAft>
                <a:spcPts val="900"/>
              </a:spcAft>
              <a:buClr>
                <a:schemeClr val="accent4"/>
              </a:buClr>
              <a:buFont typeface="Arial" panose="020B0604020202020204" pitchFamily="34" charset="0"/>
              <a:buChar char="•"/>
            </a:pPr>
            <a:r>
              <a:rPr lang="en-US" sz="2100" dirty="0">
                <a:solidFill>
                  <a:schemeClr val="accent1"/>
                </a:solidFill>
              </a:rPr>
              <a:t>Provides information to the public</a:t>
            </a:r>
            <a:endParaRPr lang="en-US" sz="2100" dirty="0"/>
          </a:p>
        </p:txBody>
      </p:sp>
      <p:pic>
        <p:nvPicPr>
          <p:cNvPr id="3" name="Picture 2">
            <a:extLst>
              <a:ext uri="{FF2B5EF4-FFF2-40B4-BE49-F238E27FC236}">
                <a16:creationId xmlns:a16="http://schemas.microsoft.com/office/drawing/2014/main" id="{88B91B60-DF6C-B143-0095-1113DA1E0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92" y="2023640"/>
            <a:ext cx="2588485" cy="1747227"/>
          </a:xfrm>
          <a:prstGeom prst="rect">
            <a:avLst/>
          </a:prstGeom>
        </p:spPr>
      </p:pic>
      <p:pic>
        <p:nvPicPr>
          <p:cNvPr id="16" name="Picture 15">
            <a:extLst>
              <a:ext uri="{FF2B5EF4-FFF2-40B4-BE49-F238E27FC236}">
                <a16:creationId xmlns:a16="http://schemas.microsoft.com/office/drawing/2014/main" id="{E665C584-0228-C434-684D-6B1CE61571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6253" y="3878131"/>
            <a:ext cx="2588485" cy="1725656"/>
          </a:xfrm>
          <a:prstGeom prst="rect">
            <a:avLst/>
          </a:prstGeom>
        </p:spPr>
      </p:pic>
      <p:pic>
        <p:nvPicPr>
          <p:cNvPr id="19" name="Picture 18">
            <a:extLst>
              <a:ext uri="{FF2B5EF4-FFF2-40B4-BE49-F238E27FC236}">
                <a16:creationId xmlns:a16="http://schemas.microsoft.com/office/drawing/2014/main" id="{6247D6CF-FD36-9EFA-BD94-A5239EA95B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6251" y="2023640"/>
            <a:ext cx="2588486" cy="1725657"/>
          </a:xfrm>
          <a:prstGeom prst="rect">
            <a:avLst/>
          </a:prstGeom>
        </p:spPr>
      </p:pic>
      <p:pic>
        <p:nvPicPr>
          <p:cNvPr id="21" name="Picture 20">
            <a:extLst>
              <a:ext uri="{FF2B5EF4-FFF2-40B4-BE49-F238E27FC236}">
                <a16:creationId xmlns:a16="http://schemas.microsoft.com/office/drawing/2014/main" id="{8F195F48-4D8C-0851-878D-6F918301DB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308" y="3878131"/>
            <a:ext cx="2559251" cy="1706167"/>
          </a:xfrm>
          <a:prstGeom prst="rect">
            <a:avLst/>
          </a:prstGeom>
        </p:spPr>
      </p:pic>
    </p:spTree>
    <p:extLst>
      <p:ext uri="{BB962C8B-B14F-4D97-AF65-F5344CB8AC3E}">
        <p14:creationId xmlns:p14="http://schemas.microsoft.com/office/powerpoint/2010/main" val="128290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7183A653-B5FD-4942-857E-06C74412650B}"/>
              </a:ext>
            </a:extLst>
          </p:cNvPr>
          <p:cNvSpPr txBox="1">
            <a:spLocks/>
          </p:cNvSpPr>
          <p:nvPr/>
        </p:nvSpPr>
        <p:spPr>
          <a:xfrm>
            <a:off x="1189847" y="2521501"/>
            <a:ext cx="4539315" cy="2219325"/>
          </a:xfrm>
          <a:prstGeom prst="rect">
            <a:avLst/>
          </a:prstGeom>
        </p:spPr>
        <p:txBody>
          <a:bodyPr vert="horz" lIns="68580" tIns="34290" rIns="68580" bIns="3429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endParaRPr lang="en-US" sz="1500" dirty="0">
              <a:solidFill>
                <a:schemeClr val="tx1">
                  <a:lumMod val="75000"/>
                  <a:lumOff val="25000"/>
                </a:schemeClr>
              </a:solidFill>
              <a:latin typeface="Georgia" panose="02040502050405020303" pitchFamily="18" charset="0"/>
              <a:ea typeface="Cambria" charset="0"/>
              <a:cs typeface="Cambria" charset="0"/>
            </a:endParaRPr>
          </a:p>
          <a:p>
            <a:endParaRPr lang="en-US" sz="1500" dirty="0">
              <a:solidFill>
                <a:schemeClr val="tx1">
                  <a:lumMod val="75000"/>
                  <a:lumOff val="25000"/>
                </a:schemeClr>
              </a:solidFill>
              <a:latin typeface="Georgia" panose="02040502050405020303" pitchFamily="18" charset="0"/>
              <a:ea typeface="Cambria" charset="0"/>
              <a:cs typeface="Cambria" charset="0"/>
            </a:endParaRPr>
          </a:p>
        </p:txBody>
      </p:sp>
      <p:sp>
        <p:nvSpPr>
          <p:cNvPr id="6" name="Title 1">
            <a:extLst>
              <a:ext uri="{FF2B5EF4-FFF2-40B4-BE49-F238E27FC236}">
                <a16:creationId xmlns:a16="http://schemas.microsoft.com/office/drawing/2014/main" id="{8A36F0D0-BF0D-684D-9B3E-9B95B32CA15B}"/>
              </a:ext>
            </a:extLst>
          </p:cNvPr>
          <p:cNvSpPr>
            <a:spLocks noGrp="1"/>
          </p:cNvSpPr>
          <p:nvPr>
            <p:ph type="title"/>
          </p:nvPr>
        </p:nvSpPr>
        <p:spPr/>
        <p:txBody>
          <a:bodyPr>
            <a:normAutofit/>
          </a:bodyPr>
          <a:lstStyle/>
          <a:p>
            <a:r>
              <a:rPr lang="en-US" sz="1500" dirty="0"/>
              <a:t>TYPES OF INTELLECTUAL PROPERTY</a:t>
            </a:r>
          </a:p>
        </p:txBody>
      </p:sp>
      <p:sp>
        <p:nvSpPr>
          <p:cNvPr id="11" name="Oval 10">
            <a:extLst>
              <a:ext uri="{FF2B5EF4-FFF2-40B4-BE49-F238E27FC236}">
                <a16:creationId xmlns:a16="http://schemas.microsoft.com/office/drawing/2014/main" id="{A8194F90-A7D4-AE4F-8147-4EF4CC4256C6}"/>
              </a:ext>
            </a:extLst>
          </p:cNvPr>
          <p:cNvSpPr/>
          <p:nvPr/>
        </p:nvSpPr>
        <p:spPr>
          <a:xfrm>
            <a:off x="610669" y="1832301"/>
            <a:ext cx="1215548" cy="119009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B90D"/>
              </a:solidFill>
            </a:endParaRPr>
          </a:p>
        </p:txBody>
      </p:sp>
      <p:sp>
        <p:nvSpPr>
          <p:cNvPr id="12" name="Oval 11">
            <a:extLst>
              <a:ext uri="{FF2B5EF4-FFF2-40B4-BE49-F238E27FC236}">
                <a16:creationId xmlns:a16="http://schemas.microsoft.com/office/drawing/2014/main" id="{27FE8948-7214-D048-A92B-1EA324E8F292}"/>
              </a:ext>
            </a:extLst>
          </p:cNvPr>
          <p:cNvSpPr/>
          <p:nvPr/>
        </p:nvSpPr>
        <p:spPr>
          <a:xfrm>
            <a:off x="610669" y="3172213"/>
            <a:ext cx="1215548" cy="119506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46762"/>
              </a:solidFill>
            </a:endParaRPr>
          </a:p>
        </p:txBody>
      </p:sp>
      <p:sp>
        <p:nvSpPr>
          <p:cNvPr id="14" name="Oval 13">
            <a:extLst>
              <a:ext uri="{FF2B5EF4-FFF2-40B4-BE49-F238E27FC236}">
                <a16:creationId xmlns:a16="http://schemas.microsoft.com/office/drawing/2014/main" id="{98D08D4D-BB76-4F45-82D3-1129330971CB}"/>
              </a:ext>
            </a:extLst>
          </p:cNvPr>
          <p:cNvSpPr/>
          <p:nvPr/>
        </p:nvSpPr>
        <p:spPr>
          <a:xfrm>
            <a:off x="602541" y="4517099"/>
            <a:ext cx="1231804" cy="11634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TextBox 15"/>
          <p:cNvSpPr txBox="1"/>
          <p:nvPr/>
        </p:nvSpPr>
        <p:spPr>
          <a:xfrm>
            <a:off x="654762" y="2277307"/>
            <a:ext cx="1127361" cy="553998"/>
          </a:xfrm>
          <a:prstGeom prst="rect">
            <a:avLst/>
          </a:prstGeom>
          <a:noFill/>
        </p:spPr>
        <p:txBody>
          <a:bodyPr wrap="square" rtlCol="0">
            <a:spAutoFit/>
          </a:bodyPr>
          <a:lstStyle/>
          <a:p>
            <a:pPr algn="ctr"/>
            <a:r>
              <a:rPr lang="en-US" sz="1500" b="1" dirty="0">
                <a:solidFill>
                  <a:schemeClr val="bg1"/>
                </a:solidFill>
              </a:rPr>
              <a:t>Trademark</a:t>
            </a:r>
          </a:p>
        </p:txBody>
      </p:sp>
      <p:sp>
        <p:nvSpPr>
          <p:cNvPr id="21" name="TextBox 20">
            <a:extLst>
              <a:ext uri="{FF2B5EF4-FFF2-40B4-BE49-F238E27FC236}">
                <a16:creationId xmlns:a16="http://schemas.microsoft.com/office/drawing/2014/main" id="{E88A2D8A-6854-C24D-8E23-1805EA14177B}"/>
              </a:ext>
            </a:extLst>
          </p:cNvPr>
          <p:cNvSpPr txBox="1"/>
          <p:nvPr/>
        </p:nvSpPr>
        <p:spPr>
          <a:xfrm>
            <a:off x="689845" y="4948802"/>
            <a:ext cx="1057196" cy="553998"/>
          </a:xfrm>
          <a:prstGeom prst="rect">
            <a:avLst/>
          </a:prstGeom>
          <a:noFill/>
        </p:spPr>
        <p:txBody>
          <a:bodyPr wrap="square" rtlCol="0">
            <a:spAutoFit/>
          </a:bodyPr>
          <a:lstStyle/>
          <a:p>
            <a:pPr algn="ctr"/>
            <a:r>
              <a:rPr lang="en-US" sz="1500" b="1" dirty="0">
                <a:solidFill>
                  <a:schemeClr val="bg1"/>
                </a:solidFill>
              </a:rPr>
              <a:t>Copyright</a:t>
            </a:r>
            <a:endParaRPr lang="en-US" sz="2100" b="1" dirty="0">
              <a:solidFill>
                <a:schemeClr val="bg1"/>
              </a:solidFill>
            </a:endParaRPr>
          </a:p>
        </p:txBody>
      </p:sp>
      <p:sp>
        <p:nvSpPr>
          <p:cNvPr id="13" name="TextBox 12"/>
          <p:cNvSpPr txBox="1"/>
          <p:nvPr/>
        </p:nvSpPr>
        <p:spPr>
          <a:xfrm>
            <a:off x="814761" y="3619706"/>
            <a:ext cx="807363" cy="323165"/>
          </a:xfrm>
          <a:prstGeom prst="rect">
            <a:avLst/>
          </a:prstGeom>
          <a:noFill/>
        </p:spPr>
        <p:txBody>
          <a:bodyPr wrap="square" rtlCol="0">
            <a:spAutoFit/>
          </a:bodyPr>
          <a:lstStyle/>
          <a:p>
            <a:pPr algn="ctr"/>
            <a:r>
              <a:rPr lang="en-US" sz="1500" b="1" dirty="0">
                <a:solidFill>
                  <a:schemeClr val="bg1"/>
                </a:solidFill>
              </a:rPr>
              <a:t>Patent</a:t>
            </a:r>
            <a:endParaRPr lang="en-US" sz="2100" b="1" dirty="0">
              <a:solidFill>
                <a:schemeClr val="bg1"/>
              </a:solidFill>
            </a:endParaRPr>
          </a:p>
        </p:txBody>
      </p:sp>
      <p:sp>
        <p:nvSpPr>
          <p:cNvPr id="17" name="Content Placeholder 6">
            <a:extLst>
              <a:ext uri="{FF2B5EF4-FFF2-40B4-BE49-F238E27FC236}">
                <a16:creationId xmlns:a16="http://schemas.microsoft.com/office/drawing/2014/main" id="{AE030473-50A9-B641-9D66-B75A0CB7580F}"/>
              </a:ext>
            </a:extLst>
          </p:cNvPr>
          <p:cNvSpPr>
            <a:spLocks noGrp="1"/>
          </p:cNvSpPr>
          <p:nvPr>
            <p:ph idx="1"/>
          </p:nvPr>
        </p:nvSpPr>
        <p:spPr>
          <a:xfrm>
            <a:off x="2105115" y="4788824"/>
            <a:ext cx="6588886" cy="843766"/>
          </a:xfrm>
        </p:spPr>
        <p:txBody>
          <a:bodyPr>
            <a:noAutofit/>
          </a:bodyPr>
          <a:lstStyle/>
          <a:p>
            <a:pPr>
              <a:spcBef>
                <a:spcPts val="0"/>
              </a:spcBef>
              <a:spcAft>
                <a:spcPts val="300"/>
              </a:spcAft>
            </a:pPr>
            <a:r>
              <a:rPr lang="en-US" sz="2100" b="1" dirty="0">
                <a:solidFill>
                  <a:srgbClr val="004459"/>
                </a:solidFill>
              </a:rPr>
              <a:t>Copyright</a:t>
            </a:r>
            <a:r>
              <a:rPr lang="en-US" sz="2100" dirty="0">
                <a:solidFill>
                  <a:srgbClr val="004459"/>
                </a:solidFill>
              </a:rPr>
              <a:t> protects creative expression fixed in a tangible form.</a:t>
            </a:r>
          </a:p>
        </p:txBody>
      </p:sp>
      <p:sp>
        <p:nvSpPr>
          <p:cNvPr id="3" name="TextBox 2">
            <a:extLst>
              <a:ext uri="{FF2B5EF4-FFF2-40B4-BE49-F238E27FC236}">
                <a16:creationId xmlns:a16="http://schemas.microsoft.com/office/drawing/2014/main" id="{27E509FC-6C87-6E79-E109-B094F5BBA37B}"/>
              </a:ext>
            </a:extLst>
          </p:cNvPr>
          <p:cNvSpPr txBox="1"/>
          <p:nvPr/>
        </p:nvSpPr>
        <p:spPr>
          <a:xfrm>
            <a:off x="2105115" y="2231140"/>
            <a:ext cx="6588886" cy="415498"/>
          </a:xfrm>
          <a:prstGeom prst="rect">
            <a:avLst/>
          </a:prstGeom>
          <a:noFill/>
        </p:spPr>
        <p:txBody>
          <a:bodyPr wrap="square">
            <a:spAutoFit/>
          </a:bodyPr>
          <a:lstStyle/>
          <a:p>
            <a:pPr>
              <a:spcAft>
                <a:spcPts val="300"/>
              </a:spcAft>
            </a:pPr>
            <a:r>
              <a:rPr lang="en-US" sz="2100" b="1" dirty="0">
                <a:solidFill>
                  <a:srgbClr val="004459"/>
                </a:solidFill>
              </a:rPr>
              <a:t>Trademarks</a:t>
            </a:r>
            <a:r>
              <a:rPr lang="en-US" sz="2100" dirty="0">
                <a:solidFill>
                  <a:srgbClr val="004459"/>
                </a:solidFill>
              </a:rPr>
              <a:t> identify the source of goods or services.</a:t>
            </a:r>
          </a:p>
        </p:txBody>
      </p:sp>
      <p:sp>
        <p:nvSpPr>
          <p:cNvPr id="4" name="TextBox 3">
            <a:extLst>
              <a:ext uri="{FF2B5EF4-FFF2-40B4-BE49-F238E27FC236}">
                <a16:creationId xmlns:a16="http://schemas.microsoft.com/office/drawing/2014/main" id="{BCEBA732-92E0-6125-E4CB-F4EDD4CAB5DE}"/>
              </a:ext>
            </a:extLst>
          </p:cNvPr>
          <p:cNvSpPr txBox="1"/>
          <p:nvPr/>
        </p:nvSpPr>
        <p:spPr>
          <a:xfrm>
            <a:off x="2105115" y="3558036"/>
            <a:ext cx="6588886" cy="415498"/>
          </a:xfrm>
          <a:prstGeom prst="rect">
            <a:avLst/>
          </a:prstGeom>
          <a:noFill/>
        </p:spPr>
        <p:txBody>
          <a:bodyPr wrap="square">
            <a:spAutoFit/>
          </a:bodyPr>
          <a:lstStyle/>
          <a:p>
            <a:pPr>
              <a:spcAft>
                <a:spcPts val="300"/>
              </a:spcAft>
            </a:pPr>
            <a:r>
              <a:rPr lang="en-US" sz="2100" b="1" dirty="0">
                <a:solidFill>
                  <a:srgbClr val="004459"/>
                </a:solidFill>
              </a:rPr>
              <a:t>Patents</a:t>
            </a:r>
            <a:r>
              <a:rPr lang="en-US" sz="2100" dirty="0">
                <a:solidFill>
                  <a:srgbClr val="004459"/>
                </a:solidFill>
              </a:rPr>
              <a:t> protect new, inventive ideas.</a:t>
            </a:r>
          </a:p>
        </p:txBody>
      </p:sp>
    </p:spTree>
    <p:extLst>
      <p:ext uri="{BB962C8B-B14F-4D97-AF65-F5344CB8AC3E}">
        <p14:creationId xmlns:p14="http://schemas.microsoft.com/office/powerpoint/2010/main" val="82866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7183A653-B5FD-4942-857E-06C74412650B}"/>
              </a:ext>
            </a:extLst>
          </p:cNvPr>
          <p:cNvSpPr txBox="1">
            <a:spLocks/>
          </p:cNvSpPr>
          <p:nvPr/>
        </p:nvSpPr>
        <p:spPr>
          <a:xfrm>
            <a:off x="1189847" y="2434691"/>
            <a:ext cx="4539315" cy="2219325"/>
          </a:xfrm>
          <a:prstGeom prst="rect">
            <a:avLst/>
          </a:prstGeom>
        </p:spPr>
        <p:txBody>
          <a:bodyPr vert="horz" lIns="68580" tIns="34290" rIns="68580" bIns="3429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endParaRPr lang="en-US" sz="1500" dirty="0">
              <a:solidFill>
                <a:schemeClr val="tx1">
                  <a:lumMod val="75000"/>
                  <a:lumOff val="25000"/>
                </a:schemeClr>
              </a:solidFill>
              <a:latin typeface="Georgia" panose="02040502050405020303" pitchFamily="18" charset="0"/>
              <a:ea typeface="Cambria" charset="0"/>
              <a:cs typeface="Cambria" charset="0"/>
            </a:endParaRPr>
          </a:p>
          <a:p>
            <a:endParaRPr lang="en-US" sz="1500" dirty="0">
              <a:solidFill>
                <a:schemeClr val="tx1">
                  <a:lumMod val="75000"/>
                  <a:lumOff val="25000"/>
                </a:schemeClr>
              </a:solidFill>
              <a:latin typeface="Georgia" panose="02040502050405020303" pitchFamily="18" charset="0"/>
              <a:ea typeface="Cambria" charset="0"/>
              <a:cs typeface="Cambria" charset="0"/>
            </a:endParaRPr>
          </a:p>
        </p:txBody>
      </p:sp>
      <p:sp>
        <p:nvSpPr>
          <p:cNvPr id="5" name="TextBox 4"/>
          <p:cNvSpPr txBox="1"/>
          <p:nvPr/>
        </p:nvSpPr>
        <p:spPr>
          <a:xfrm>
            <a:off x="2159217" y="3095231"/>
            <a:ext cx="3144883" cy="1615827"/>
          </a:xfrm>
          <a:prstGeom prst="rect">
            <a:avLst/>
          </a:prstGeom>
          <a:noFill/>
        </p:spPr>
        <p:txBody>
          <a:bodyPr wrap="square" rtlCol="0">
            <a:spAutoFit/>
          </a:bodyPr>
          <a:lstStyle/>
          <a:p>
            <a:pPr algn="ctr"/>
            <a:r>
              <a:rPr lang="en-US" sz="4950" dirty="0">
                <a:solidFill>
                  <a:schemeClr val="bg1"/>
                </a:solidFill>
              </a:rPr>
              <a:t>COPYRIGHT</a:t>
            </a:r>
          </a:p>
        </p:txBody>
      </p:sp>
      <p:sp>
        <p:nvSpPr>
          <p:cNvPr id="10" name="Content Placeholder 9">
            <a:extLst>
              <a:ext uri="{FF2B5EF4-FFF2-40B4-BE49-F238E27FC236}">
                <a16:creationId xmlns:a16="http://schemas.microsoft.com/office/drawing/2014/main" id="{2F5FA939-12CE-654F-815D-B2D47B7C3FA2}"/>
              </a:ext>
            </a:extLst>
          </p:cNvPr>
          <p:cNvSpPr>
            <a:spLocks noGrp="1"/>
          </p:cNvSpPr>
          <p:nvPr>
            <p:ph idx="10"/>
          </p:nvPr>
        </p:nvSpPr>
        <p:spPr>
          <a:xfrm>
            <a:off x="428629" y="2050653"/>
            <a:ext cx="5323271" cy="3761744"/>
          </a:xfrm>
        </p:spPr>
        <p:txBody>
          <a:bodyPr>
            <a:noAutofit/>
          </a:bodyPr>
          <a:lstStyle/>
          <a:p>
            <a:pPr algn="ctr">
              <a:lnSpc>
                <a:spcPct val="100000"/>
              </a:lnSpc>
            </a:pPr>
            <a:r>
              <a:rPr lang="en-US" sz="2100" b="1" dirty="0">
                <a:solidFill>
                  <a:schemeClr val="accent2"/>
                </a:solidFill>
              </a:rPr>
              <a:t>Federal Law (Copyright Act, Title 17)</a:t>
            </a:r>
          </a:p>
          <a:p>
            <a:pPr marL="0" lvl="1" indent="0" algn="ctr">
              <a:buNone/>
              <a:tabLst>
                <a:tab pos="302419" algn="l"/>
              </a:tabLst>
            </a:pPr>
            <a:r>
              <a:rPr lang="en-US" sz="1800" i="1" dirty="0"/>
              <a:t>Copyright protection subsists… in original works of authorship fixed in any  tangible medium of expression…</a:t>
            </a:r>
          </a:p>
          <a:p>
            <a:pPr marL="0" lvl="1" indent="0" algn="ctr">
              <a:spcBef>
                <a:spcPts val="1800"/>
              </a:spcBef>
              <a:buNone/>
              <a:tabLst>
                <a:tab pos="302419" algn="l"/>
              </a:tabLst>
            </a:pPr>
            <a:r>
              <a:rPr lang="en-US" sz="2100" b="1" dirty="0">
                <a:solidFill>
                  <a:srgbClr val="F46762"/>
                </a:solidFill>
              </a:rPr>
              <a:t>Key points: </a:t>
            </a:r>
          </a:p>
          <a:p>
            <a:pPr marL="0" lvl="1" indent="0" algn="ctr">
              <a:spcBef>
                <a:spcPts val="900"/>
              </a:spcBef>
              <a:buNone/>
              <a:tabLst>
                <a:tab pos="302419" algn="l"/>
              </a:tabLst>
            </a:pPr>
            <a:r>
              <a:rPr lang="en-US" sz="2100" dirty="0"/>
              <a:t>must be an </a:t>
            </a:r>
            <a:r>
              <a:rPr lang="en-US" sz="2100" dirty="0">
                <a:solidFill>
                  <a:schemeClr val="accent2"/>
                </a:solidFill>
              </a:rPr>
              <a:t>“</a:t>
            </a:r>
            <a:r>
              <a:rPr lang="en-US" sz="2100" b="1" dirty="0">
                <a:solidFill>
                  <a:schemeClr val="accent2"/>
                </a:solidFill>
              </a:rPr>
              <a:t>original</a:t>
            </a:r>
            <a:r>
              <a:rPr lang="en-US" sz="2100" dirty="0">
                <a:solidFill>
                  <a:schemeClr val="accent2"/>
                </a:solidFill>
              </a:rPr>
              <a:t>” </a:t>
            </a:r>
            <a:br>
              <a:rPr lang="en-US" sz="2100" dirty="0">
                <a:solidFill>
                  <a:schemeClr val="accent2"/>
                </a:solidFill>
              </a:rPr>
            </a:br>
            <a:r>
              <a:rPr lang="en-US" sz="2100" dirty="0">
                <a:solidFill>
                  <a:schemeClr val="accent2"/>
                </a:solidFill>
              </a:rPr>
              <a:t>“</a:t>
            </a:r>
            <a:r>
              <a:rPr lang="en-US" sz="2100" b="1" dirty="0">
                <a:solidFill>
                  <a:schemeClr val="accent2"/>
                </a:solidFill>
              </a:rPr>
              <a:t>work of authorship</a:t>
            </a:r>
            <a:r>
              <a:rPr lang="en-US" sz="2100" dirty="0">
                <a:solidFill>
                  <a:schemeClr val="accent2"/>
                </a:solidFill>
              </a:rPr>
              <a:t>” </a:t>
            </a:r>
          </a:p>
          <a:p>
            <a:pPr algn="ctr">
              <a:spcBef>
                <a:spcPts val="450"/>
              </a:spcBef>
            </a:pPr>
            <a:r>
              <a:rPr lang="en-US" sz="2100" dirty="0"/>
              <a:t>that is </a:t>
            </a:r>
          </a:p>
          <a:p>
            <a:pPr algn="ctr">
              <a:spcBef>
                <a:spcPts val="450"/>
              </a:spcBef>
            </a:pPr>
            <a:r>
              <a:rPr lang="en-US" sz="2100" dirty="0">
                <a:solidFill>
                  <a:schemeClr val="accent2"/>
                </a:solidFill>
              </a:rPr>
              <a:t>“</a:t>
            </a:r>
            <a:r>
              <a:rPr lang="en-US" sz="2100" b="1" dirty="0">
                <a:solidFill>
                  <a:schemeClr val="accent2"/>
                </a:solidFill>
              </a:rPr>
              <a:t>fixed in a tangible medium of expression</a:t>
            </a:r>
            <a:r>
              <a:rPr lang="en-US" sz="2100" dirty="0">
                <a:solidFill>
                  <a:schemeClr val="accent2"/>
                </a:solidFill>
              </a:rPr>
              <a:t>”</a:t>
            </a:r>
            <a:endParaRPr lang="en-US" sz="2100" dirty="0"/>
          </a:p>
        </p:txBody>
      </p:sp>
      <p:sp>
        <p:nvSpPr>
          <p:cNvPr id="6" name="Title 1">
            <a:extLst>
              <a:ext uri="{FF2B5EF4-FFF2-40B4-BE49-F238E27FC236}">
                <a16:creationId xmlns:a16="http://schemas.microsoft.com/office/drawing/2014/main" id="{8A36F0D0-BF0D-684D-9B3E-9B95B32CA15B}"/>
              </a:ext>
            </a:extLst>
          </p:cNvPr>
          <p:cNvSpPr>
            <a:spLocks noGrp="1"/>
          </p:cNvSpPr>
          <p:nvPr>
            <p:ph type="title"/>
          </p:nvPr>
        </p:nvSpPr>
        <p:spPr/>
        <p:txBody>
          <a:bodyPr>
            <a:normAutofit/>
          </a:bodyPr>
          <a:lstStyle/>
          <a:p>
            <a:r>
              <a:rPr lang="en-US" sz="1500" dirty="0"/>
              <a:t>WHAT IS COPYRIGHT?</a:t>
            </a:r>
          </a:p>
        </p:txBody>
      </p:sp>
      <p:pic>
        <p:nvPicPr>
          <p:cNvPr id="2" name="Picture 2" descr="Copyright Law of the United States (Title 17) cover">
            <a:extLst>
              <a:ext uri="{FF2B5EF4-FFF2-40B4-BE49-F238E27FC236}">
                <a16:creationId xmlns:a16="http://schemas.microsoft.com/office/drawing/2014/main" id="{45C8A343-FBF3-98C4-BBDA-DF71678696C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73469" y="2062325"/>
            <a:ext cx="2297036" cy="34455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38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59217" y="3095231"/>
            <a:ext cx="3144883" cy="1615827"/>
          </a:xfrm>
          <a:prstGeom prst="rect">
            <a:avLst/>
          </a:prstGeom>
          <a:noFill/>
        </p:spPr>
        <p:txBody>
          <a:bodyPr wrap="square" rtlCol="0">
            <a:spAutoFit/>
          </a:bodyPr>
          <a:lstStyle/>
          <a:p>
            <a:pPr algn="ctr" defTabSz="685800">
              <a:buClrTx/>
              <a:defRPr/>
            </a:pPr>
            <a:r>
              <a:rPr lang="en-US" sz="4950" kern="1200" dirty="0">
                <a:solidFill>
                  <a:srgbClr val="FFFFFF"/>
                </a:solidFill>
                <a:ea typeface="+mn-ea"/>
                <a:cs typeface="+mn-cs"/>
              </a:rPr>
              <a:t>COPYRIGHT</a:t>
            </a:r>
          </a:p>
        </p:txBody>
      </p:sp>
      <p:sp>
        <p:nvSpPr>
          <p:cNvPr id="7" name="Content Placeholder 6">
            <a:extLst>
              <a:ext uri="{FF2B5EF4-FFF2-40B4-BE49-F238E27FC236}">
                <a16:creationId xmlns:a16="http://schemas.microsoft.com/office/drawing/2014/main" id="{AE030473-50A9-B641-9D66-B75A0CB7580F}"/>
              </a:ext>
            </a:extLst>
          </p:cNvPr>
          <p:cNvSpPr>
            <a:spLocks noGrp="1"/>
          </p:cNvSpPr>
          <p:nvPr>
            <p:ph idx="1"/>
          </p:nvPr>
        </p:nvSpPr>
        <p:spPr>
          <a:xfrm>
            <a:off x="2315424" y="2056379"/>
            <a:ext cx="6475776" cy="3806187"/>
          </a:xfrm>
        </p:spPr>
        <p:txBody>
          <a:bodyPr>
            <a:noAutofit/>
          </a:bodyPr>
          <a:lstStyle/>
          <a:p>
            <a:pPr marL="257175" indent="-257175">
              <a:spcBef>
                <a:spcPts val="900"/>
              </a:spcBef>
              <a:buFont typeface="Arial" panose="020B0604020202020204" pitchFamily="34" charset="0"/>
              <a:buChar char="•"/>
            </a:pPr>
            <a:r>
              <a:rPr lang="en-US" sz="2100" b="1" dirty="0">
                <a:solidFill>
                  <a:schemeClr val="accent2"/>
                </a:solidFill>
              </a:rPr>
              <a:t>Literary</a:t>
            </a:r>
            <a:r>
              <a:rPr lang="en-US" sz="2100" b="1" dirty="0"/>
              <a:t> </a:t>
            </a:r>
            <a:r>
              <a:rPr lang="en-US" sz="2100" dirty="0"/>
              <a:t>works</a:t>
            </a:r>
          </a:p>
          <a:p>
            <a:pPr marL="257175" indent="-257175">
              <a:spcBef>
                <a:spcPts val="900"/>
              </a:spcBef>
              <a:buFont typeface="Arial" panose="020B0604020202020204" pitchFamily="34" charset="0"/>
              <a:buChar char="•"/>
            </a:pPr>
            <a:r>
              <a:rPr lang="en-US" sz="2100" b="1" dirty="0">
                <a:solidFill>
                  <a:schemeClr val="accent2"/>
                </a:solidFill>
              </a:rPr>
              <a:t>Musical </a:t>
            </a:r>
            <a:r>
              <a:rPr lang="en-US" sz="2100" dirty="0"/>
              <a:t>works including accompanying lyrics</a:t>
            </a:r>
          </a:p>
          <a:p>
            <a:pPr marL="257175" indent="-257175">
              <a:spcBef>
                <a:spcPts val="900"/>
              </a:spcBef>
              <a:buFont typeface="Arial" panose="020B0604020202020204" pitchFamily="34" charset="0"/>
              <a:buChar char="•"/>
            </a:pPr>
            <a:r>
              <a:rPr lang="en-US" sz="2100" b="1" dirty="0">
                <a:solidFill>
                  <a:schemeClr val="accent2"/>
                </a:solidFill>
              </a:rPr>
              <a:t>Dramatic</a:t>
            </a:r>
            <a:r>
              <a:rPr lang="en-US" sz="2100" b="1" dirty="0"/>
              <a:t> </a:t>
            </a:r>
            <a:r>
              <a:rPr lang="en-US" sz="2100" dirty="0"/>
              <a:t>works</a:t>
            </a:r>
          </a:p>
          <a:p>
            <a:pPr marL="257175" indent="-257175">
              <a:spcBef>
                <a:spcPts val="900"/>
              </a:spcBef>
              <a:buFont typeface="Arial" panose="020B0604020202020204" pitchFamily="34" charset="0"/>
              <a:buChar char="•"/>
            </a:pPr>
            <a:r>
              <a:rPr lang="en-US" sz="2100" b="1" dirty="0">
                <a:solidFill>
                  <a:schemeClr val="accent2"/>
                </a:solidFill>
              </a:rPr>
              <a:t>Pantomimes</a:t>
            </a:r>
            <a:r>
              <a:rPr lang="en-US" sz="2100" dirty="0"/>
              <a:t> and</a:t>
            </a:r>
            <a:r>
              <a:rPr lang="en-US" sz="2100" dirty="0">
                <a:solidFill>
                  <a:schemeClr val="accent2"/>
                </a:solidFill>
              </a:rPr>
              <a:t> </a:t>
            </a:r>
            <a:r>
              <a:rPr lang="en-US" sz="2100" b="1" dirty="0">
                <a:solidFill>
                  <a:schemeClr val="accent2"/>
                </a:solidFill>
              </a:rPr>
              <a:t>choreographic</a:t>
            </a:r>
            <a:r>
              <a:rPr lang="en-US" sz="2100" dirty="0">
                <a:solidFill>
                  <a:schemeClr val="accent2"/>
                </a:solidFill>
              </a:rPr>
              <a:t> </a:t>
            </a:r>
            <a:r>
              <a:rPr lang="en-US" sz="2100" dirty="0"/>
              <a:t>works </a:t>
            </a:r>
          </a:p>
          <a:p>
            <a:pPr marL="257175" indent="-257175">
              <a:spcBef>
                <a:spcPts val="900"/>
              </a:spcBef>
              <a:buFont typeface="Arial" panose="020B0604020202020204" pitchFamily="34" charset="0"/>
              <a:buChar char="•"/>
            </a:pPr>
            <a:r>
              <a:rPr lang="en-US" sz="2100" b="1" dirty="0">
                <a:solidFill>
                  <a:schemeClr val="accent2"/>
                </a:solidFill>
              </a:rPr>
              <a:t>Pictorial, graphic, and sculptural </a:t>
            </a:r>
            <a:r>
              <a:rPr lang="en-US" sz="2100" dirty="0"/>
              <a:t>works </a:t>
            </a:r>
          </a:p>
          <a:p>
            <a:pPr marL="257175" indent="-257175">
              <a:spcBef>
                <a:spcPts val="900"/>
              </a:spcBef>
              <a:buFont typeface="Arial" panose="020B0604020202020204" pitchFamily="34" charset="0"/>
              <a:buChar char="•"/>
            </a:pPr>
            <a:r>
              <a:rPr lang="en-US" sz="2100" b="1" dirty="0">
                <a:solidFill>
                  <a:schemeClr val="accent2"/>
                </a:solidFill>
              </a:rPr>
              <a:t>Motion pictures </a:t>
            </a:r>
            <a:r>
              <a:rPr lang="en-US" sz="2100" dirty="0"/>
              <a:t>and other </a:t>
            </a:r>
            <a:r>
              <a:rPr lang="en-US" sz="2100" b="1" dirty="0">
                <a:solidFill>
                  <a:schemeClr val="accent2"/>
                </a:solidFill>
              </a:rPr>
              <a:t>audiovisual works</a:t>
            </a:r>
            <a:endParaRPr lang="en-US" sz="2100" dirty="0"/>
          </a:p>
          <a:p>
            <a:pPr marL="257175" indent="-257175">
              <a:spcBef>
                <a:spcPts val="900"/>
              </a:spcBef>
              <a:buFont typeface="Arial" panose="020B0604020202020204" pitchFamily="34" charset="0"/>
              <a:buChar char="•"/>
            </a:pPr>
            <a:r>
              <a:rPr lang="en-US" sz="2100" b="1" dirty="0">
                <a:solidFill>
                  <a:schemeClr val="accent2"/>
                </a:solidFill>
              </a:rPr>
              <a:t>Sound recordings </a:t>
            </a:r>
            <a:endParaRPr lang="en-US" sz="2100" dirty="0"/>
          </a:p>
          <a:p>
            <a:pPr marL="257175" indent="-257175">
              <a:spcBef>
                <a:spcPts val="900"/>
              </a:spcBef>
              <a:buFont typeface="Arial" panose="020B0604020202020204" pitchFamily="34" charset="0"/>
              <a:buChar char="•"/>
            </a:pPr>
            <a:r>
              <a:rPr lang="en-US" sz="2100" b="1" dirty="0">
                <a:solidFill>
                  <a:schemeClr val="accent2"/>
                </a:solidFill>
              </a:rPr>
              <a:t>Architectural </a:t>
            </a:r>
            <a:r>
              <a:rPr lang="en-US" sz="2100" dirty="0"/>
              <a:t>works</a:t>
            </a:r>
          </a:p>
        </p:txBody>
      </p:sp>
      <p:sp>
        <p:nvSpPr>
          <p:cNvPr id="6" name="Title 1">
            <a:extLst>
              <a:ext uri="{FF2B5EF4-FFF2-40B4-BE49-F238E27FC236}">
                <a16:creationId xmlns:a16="http://schemas.microsoft.com/office/drawing/2014/main" id="{8A36F0D0-BF0D-684D-9B3E-9B95B32CA15B}"/>
              </a:ext>
            </a:extLst>
          </p:cNvPr>
          <p:cNvSpPr>
            <a:spLocks noGrp="1"/>
          </p:cNvSpPr>
          <p:nvPr>
            <p:ph type="title"/>
          </p:nvPr>
        </p:nvSpPr>
        <p:spPr/>
        <p:txBody>
          <a:bodyPr>
            <a:normAutofit/>
          </a:bodyPr>
          <a:lstStyle/>
          <a:p>
            <a:r>
              <a:rPr lang="en-US" sz="1500" dirty="0"/>
              <a:t>WHAT ARE “WORKS OF AUTHORSHIP”?</a:t>
            </a:r>
          </a:p>
        </p:txBody>
      </p:sp>
      <p:pic>
        <p:nvPicPr>
          <p:cNvPr id="13" name="Picture 12">
            <a:extLst>
              <a:ext uri="{FF2B5EF4-FFF2-40B4-BE49-F238E27FC236}">
                <a16:creationId xmlns:a16="http://schemas.microsoft.com/office/drawing/2014/main" id="{50F9A661-1D16-1C4F-AAE2-9458380C630A}"/>
              </a:ext>
            </a:extLst>
          </p:cNvPr>
          <p:cNvPicPr>
            <a:picLocks noChangeAspect="1"/>
          </p:cNvPicPr>
          <p:nvPr/>
        </p:nvPicPr>
        <p:blipFill>
          <a:blip r:embed="rId3"/>
          <a:stretch>
            <a:fillRect/>
          </a:stretch>
        </p:blipFill>
        <p:spPr>
          <a:xfrm>
            <a:off x="722994" y="2056379"/>
            <a:ext cx="638405" cy="756629"/>
          </a:xfrm>
          <a:prstGeom prst="rect">
            <a:avLst/>
          </a:prstGeom>
        </p:spPr>
      </p:pic>
      <p:pic>
        <p:nvPicPr>
          <p:cNvPr id="15" name="Picture 14">
            <a:extLst>
              <a:ext uri="{FF2B5EF4-FFF2-40B4-BE49-F238E27FC236}">
                <a16:creationId xmlns:a16="http://schemas.microsoft.com/office/drawing/2014/main" id="{DBF05138-1C12-FE4D-BC0F-B2294A5A9814}"/>
              </a:ext>
            </a:extLst>
          </p:cNvPr>
          <p:cNvPicPr>
            <a:picLocks noChangeAspect="1"/>
          </p:cNvPicPr>
          <p:nvPr/>
        </p:nvPicPr>
        <p:blipFill>
          <a:blip r:embed="rId4"/>
          <a:stretch>
            <a:fillRect/>
          </a:stretch>
        </p:blipFill>
        <p:spPr>
          <a:xfrm>
            <a:off x="727062" y="3027086"/>
            <a:ext cx="683717" cy="628579"/>
          </a:xfrm>
          <a:prstGeom prst="rect">
            <a:avLst/>
          </a:prstGeom>
        </p:spPr>
      </p:pic>
      <p:pic>
        <p:nvPicPr>
          <p:cNvPr id="17" name="Picture 16">
            <a:extLst>
              <a:ext uri="{FF2B5EF4-FFF2-40B4-BE49-F238E27FC236}">
                <a16:creationId xmlns:a16="http://schemas.microsoft.com/office/drawing/2014/main" id="{4EACC677-419F-2444-987C-EE2D85003A87}"/>
              </a:ext>
            </a:extLst>
          </p:cNvPr>
          <p:cNvPicPr>
            <a:picLocks noChangeAspect="1"/>
          </p:cNvPicPr>
          <p:nvPr/>
        </p:nvPicPr>
        <p:blipFill>
          <a:blip r:embed="rId5"/>
          <a:stretch>
            <a:fillRect/>
          </a:stretch>
        </p:blipFill>
        <p:spPr>
          <a:xfrm>
            <a:off x="722992" y="3925074"/>
            <a:ext cx="588839" cy="674488"/>
          </a:xfrm>
          <a:prstGeom prst="rect">
            <a:avLst/>
          </a:prstGeom>
        </p:spPr>
      </p:pic>
      <p:pic>
        <p:nvPicPr>
          <p:cNvPr id="19" name="Picture 18">
            <a:extLst>
              <a:ext uri="{FF2B5EF4-FFF2-40B4-BE49-F238E27FC236}">
                <a16:creationId xmlns:a16="http://schemas.microsoft.com/office/drawing/2014/main" id="{4C846A51-9072-9C49-9CFD-96C5818BC538}"/>
              </a:ext>
            </a:extLst>
          </p:cNvPr>
          <p:cNvPicPr>
            <a:picLocks noChangeAspect="1"/>
          </p:cNvPicPr>
          <p:nvPr/>
        </p:nvPicPr>
        <p:blipFill>
          <a:blip r:embed="rId6"/>
          <a:stretch>
            <a:fillRect/>
          </a:stretch>
        </p:blipFill>
        <p:spPr>
          <a:xfrm>
            <a:off x="644995" y="4868093"/>
            <a:ext cx="716402" cy="546408"/>
          </a:xfrm>
          <a:prstGeom prst="rect">
            <a:avLst/>
          </a:prstGeom>
        </p:spPr>
      </p:pic>
    </p:spTree>
    <p:extLst>
      <p:ext uri="{BB962C8B-B14F-4D97-AF65-F5344CB8AC3E}">
        <p14:creationId xmlns:p14="http://schemas.microsoft.com/office/powerpoint/2010/main" val="372567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8A36F0D0-BF0D-684D-9B3E-9B95B32CA15B}"/>
              </a:ext>
            </a:extLst>
          </p:cNvPr>
          <p:cNvSpPr>
            <a:spLocks noGrp="1"/>
          </p:cNvSpPr>
          <p:nvPr>
            <p:ph type="title"/>
          </p:nvPr>
        </p:nvSpPr>
        <p:spPr/>
        <p:txBody>
          <a:bodyPr>
            <a:normAutofit/>
          </a:bodyPr>
          <a:lstStyle/>
          <a:p>
            <a:r>
              <a:rPr lang="en-US" sz="1500" dirty="0"/>
              <a:t>WHAT ARE NOT “WORKS”?</a:t>
            </a:r>
          </a:p>
        </p:txBody>
      </p:sp>
      <p:sp>
        <p:nvSpPr>
          <p:cNvPr id="3" name="Text Placeholder 2">
            <a:extLst>
              <a:ext uri="{FF2B5EF4-FFF2-40B4-BE49-F238E27FC236}">
                <a16:creationId xmlns:a16="http://schemas.microsoft.com/office/drawing/2014/main" id="{DFDFE12F-EE43-CC2C-49C7-0301A2C32B08}"/>
              </a:ext>
            </a:extLst>
          </p:cNvPr>
          <p:cNvSpPr txBox="1">
            <a:spLocks/>
          </p:cNvSpPr>
          <p:nvPr/>
        </p:nvSpPr>
        <p:spPr>
          <a:xfrm>
            <a:off x="1189847" y="2434691"/>
            <a:ext cx="4539315" cy="2219325"/>
          </a:xfrm>
          <a:prstGeom prst="rect">
            <a:avLst/>
          </a:prstGeom>
        </p:spPr>
        <p:txBody>
          <a:bodyPr vert="horz" lIns="68580" tIns="34290" rIns="68580" bIns="3429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endParaRPr lang="en-US" sz="1500" dirty="0">
              <a:solidFill>
                <a:schemeClr val="bg1"/>
              </a:solidFill>
              <a:latin typeface="Georgia" panose="02040502050405020303" pitchFamily="18" charset="0"/>
              <a:ea typeface="Cambria" charset="0"/>
              <a:cs typeface="Cambria" charset="0"/>
            </a:endParaRPr>
          </a:p>
          <a:p>
            <a:endParaRPr lang="en-US" sz="1500" dirty="0">
              <a:solidFill>
                <a:schemeClr val="bg1"/>
              </a:solidFill>
              <a:latin typeface="Georgia" panose="02040502050405020303" pitchFamily="18" charset="0"/>
              <a:ea typeface="Cambria" charset="0"/>
              <a:cs typeface="Cambria" charset="0"/>
            </a:endParaRPr>
          </a:p>
        </p:txBody>
      </p:sp>
      <p:sp>
        <p:nvSpPr>
          <p:cNvPr id="4" name="TextBox 3">
            <a:extLst>
              <a:ext uri="{FF2B5EF4-FFF2-40B4-BE49-F238E27FC236}">
                <a16:creationId xmlns:a16="http://schemas.microsoft.com/office/drawing/2014/main" id="{0EA4D90D-1488-E289-4A68-E54F7C8DDDB1}"/>
              </a:ext>
            </a:extLst>
          </p:cNvPr>
          <p:cNvSpPr txBox="1"/>
          <p:nvPr/>
        </p:nvSpPr>
        <p:spPr>
          <a:xfrm>
            <a:off x="2159217" y="3095231"/>
            <a:ext cx="3144883" cy="1615827"/>
          </a:xfrm>
          <a:prstGeom prst="rect">
            <a:avLst/>
          </a:prstGeom>
          <a:noFill/>
        </p:spPr>
        <p:txBody>
          <a:bodyPr wrap="square" rtlCol="0">
            <a:spAutoFit/>
          </a:bodyPr>
          <a:lstStyle/>
          <a:p>
            <a:pPr algn="ctr"/>
            <a:r>
              <a:rPr lang="en-US" sz="4950" dirty="0">
                <a:solidFill>
                  <a:schemeClr val="bg1"/>
                </a:solidFill>
              </a:rPr>
              <a:t>COPYRIGHT</a:t>
            </a:r>
          </a:p>
        </p:txBody>
      </p:sp>
      <p:sp>
        <p:nvSpPr>
          <p:cNvPr id="6" name="Rectangle 5">
            <a:extLst>
              <a:ext uri="{FF2B5EF4-FFF2-40B4-BE49-F238E27FC236}">
                <a16:creationId xmlns:a16="http://schemas.microsoft.com/office/drawing/2014/main" id="{DEA1FAF1-FE1A-F3CE-5521-C42818039B0D}"/>
              </a:ext>
            </a:extLst>
          </p:cNvPr>
          <p:cNvSpPr/>
          <p:nvPr/>
        </p:nvSpPr>
        <p:spPr>
          <a:xfrm>
            <a:off x="1534967" y="2212937"/>
            <a:ext cx="1219484" cy="122923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24" name="Rectangle 23">
            <a:extLst>
              <a:ext uri="{FF2B5EF4-FFF2-40B4-BE49-F238E27FC236}">
                <a16:creationId xmlns:a16="http://schemas.microsoft.com/office/drawing/2014/main" id="{39D85626-2DC9-4A26-1583-85F439C462C7}"/>
              </a:ext>
            </a:extLst>
          </p:cNvPr>
          <p:cNvSpPr/>
          <p:nvPr/>
        </p:nvSpPr>
        <p:spPr>
          <a:xfrm>
            <a:off x="3033439" y="2209423"/>
            <a:ext cx="1226456" cy="123626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25" name="Rectangle 24">
            <a:extLst>
              <a:ext uri="{FF2B5EF4-FFF2-40B4-BE49-F238E27FC236}">
                <a16:creationId xmlns:a16="http://schemas.microsoft.com/office/drawing/2014/main" id="{DB0D5CDE-3148-0571-549B-A1D5C1F76785}"/>
              </a:ext>
            </a:extLst>
          </p:cNvPr>
          <p:cNvSpPr/>
          <p:nvPr/>
        </p:nvSpPr>
        <p:spPr>
          <a:xfrm>
            <a:off x="1534966" y="3580316"/>
            <a:ext cx="1219484" cy="122923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solidFill>
            </a:endParaRPr>
          </a:p>
        </p:txBody>
      </p:sp>
      <p:sp>
        <p:nvSpPr>
          <p:cNvPr id="26" name="Rectangle 25">
            <a:extLst>
              <a:ext uri="{FF2B5EF4-FFF2-40B4-BE49-F238E27FC236}">
                <a16:creationId xmlns:a16="http://schemas.microsoft.com/office/drawing/2014/main" id="{D3657943-A46A-115D-2920-17D68CDE1C34}"/>
              </a:ext>
            </a:extLst>
          </p:cNvPr>
          <p:cNvSpPr/>
          <p:nvPr/>
        </p:nvSpPr>
        <p:spPr>
          <a:xfrm>
            <a:off x="3033440" y="3586048"/>
            <a:ext cx="1226457" cy="1217774"/>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solidFill>
            </a:endParaRPr>
          </a:p>
        </p:txBody>
      </p:sp>
      <p:sp>
        <p:nvSpPr>
          <p:cNvPr id="27" name="Rectangle 26">
            <a:extLst>
              <a:ext uri="{FF2B5EF4-FFF2-40B4-BE49-F238E27FC236}">
                <a16:creationId xmlns:a16="http://schemas.microsoft.com/office/drawing/2014/main" id="{8072942C-949D-79FD-8177-54401DFA1612}"/>
              </a:ext>
            </a:extLst>
          </p:cNvPr>
          <p:cNvSpPr/>
          <p:nvPr/>
        </p:nvSpPr>
        <p:spPr>
          <a:xfrm>
            <a:off x="4490299" y="2212937"/>
            <a:ext cx="1219484" cy="122923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28" name="Rectangle 27">
            <a:extLst>
              <a:ext uri="{FF2B5EF4-FFF2-40B4-BE49-F238E27FC236}">
                <a16:creationId xmlns:a16="http://schemas.microsoft.com/office/drawing/2014/main" id="{9E7A838B-D16E-8E93-BE01-67036A44F311}"/>
              </a:ext>
            </a:extLst>
          </p:cNvPr>
          <p:cNvSpPr/>
          <p:nvPr/>
        </p:nvSpPr>
        <p:spPr>
          <a:xfrm>
            <a:off x="5912568" y="2211465"/>
            <a:ext cx="1222404" cy="1232182"/>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29" name="Rectangle 28">
            <a:extLst>
              <a:ext uri="{FF2B5EF4-FFF2-40B4-BE49-F238E27FC236}">
                <a16:creationId xmlns:a16="http://schemas.microsoft.com/office/drawing/2014/main" id="{0D696718-C3F5-021F-50F1-5729B7B478F0}"/>
              </a:ext>
            </a:extLst>
          </p:cNvPr>
          <p:cNvSpPr/>
          <p:nvPr/>
        </p:nvSpPr>
        <p:spPr>
          <a:xfrm>
            <a:off x="4490299" y="3586048"/>
            <a:ext cx="1219484" cy="1217774"/>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30" name="Rectangle 29">
            <a:extLst>
              <a:ext uri="{FF2B5EF4-FFF2-40B4-BE49-F238E27FC236}">
                <a16:creationId xmlns:a16="http://schemas.microsoft.com/office/drawing/2014/main" id="{4231A9DF-A5CD-EEA0-E668-C3FEE2BA6A86}"/>
              </a:ext>
            </a:extLst>
          </p:cNvPr>
          <p:cNvSpPr/>
          <p:nvPr/>
        </p:nvSpPr>
        <p:spPr>
          <a:xfrm>
            <a:off x="5912568" y="3578843"/>
            <a:ext cx="1222404" cy="123218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31" name="TextBox 30">
            <a:extLst>
              <a:ext uri="{FF2B5EF4-FFF2-40B4-BE49-F238E27FC236}">
                <a16:creationId xmlns:a16="http://schemas.microsoft.com/office/drawing/2014/main" id="{66A5BF39-709D-8105-A8C7-B7AFBDB9AECF}"/>
              </a:ext>
            </a:extLst>
          </p:cNvPr>
          <p:cNvSpPr txBox="1"/>
          <p:nvPr/>
        </p:nvSpPr>
        <p:spPr>
          <a:xfrm>
            <a:off x="1553501" y="2677515"/>
            <a:ext cx="1173864" cy="323165"/>
          </a:xfrm>
          <a:prstGeom prst="rect">
            <a:avLst/>
          </a:prstGeom>
          <a:noFill/>
        </p:spPr>
        <p:txBody>
          <a:bodyPr wrap="square" rtlCol="0">
            <a:spAutoFit/>
          </a:bodyPr>
          <a:lstStyle/>
          <a:p>
            <a:pPr algn="ctr"/>
            <a:r>
              <a:rPr lang="en-US" sz="1500" b="1" dirty="0">
                <a:solidFill>
                  <a:schemeClr val="bg1"/>
                </a:solidFill>
              </a:rPr>
              <a:t>Ideas</a:t>
            </a:r>
          </a:p>
        </p:txBody>
      </p:sp>
      <p:sp>
        <p:nvSpPr>
          <p:cNvPr id="32" name="TextBox 31">
            <a:extLst>
              <a:ext uri="{FF2B5EF4-FFF2-40B4-BE49-F238E27FC236}">
                <a16:creationId xmlns:a16="http://schemas.microsoft.com/office/drawing/2014/main" id="{7C7D68A6-3E80-4A8B-8D7C-4E05B5522139}"/>
              </a:ext>
            </a:extLst>
          </p:cNvPr>
          <p:cNvSpPr txBox="1"/>
          <p:nvPr/>
        </p:nvSpPr>
        <p:spPr>
          <a:xfrm>
            <a:off x="3033440" y="2677515"/>
            <a:ext cx="1296262" cy="323165"/>
          </a:xfrm>
          <a:prstGeom prst="rect">
            <a:avLst/>
          </a:prstGeom>
          <a:noFill/>
        </p:spPr>
        <p:txBody>
          <a:bodyPr wrap="square" rtlCol="0">
            <a:spAutoFit/>
          </a:bodyPr>
          <a:lstStyle/>
          <a:p>
            <a:pPr algn="ctr"/>
            <a:r>
              <a:rPr lang="en-US" sz="1500" b="1" dirty="0">
                <a:solidFill>
                  <a:schemeClr val="bg1"/>
                </a:solidFill>
              </a:rPr>
              <a:t>Procedures</a:t>
            </a:r>
          </a:p>
        </p:txBody>
      </p:sp>
      <p:sp>
        <p:nvSpPr>
          <p:cNvPr id="33" name="TextBox 32">
            <a:extLst>
              <a:ext uri="{FF2B5EF4-FFF2-40B4-BE49-F238E27FC236}">
                <a16:creationId xmlns:a16="http://schemas.microsoft.com/office/drawing/2014/main" id="{CC1CC252-8370-04D7-D570-45DC59EFCF83}"/>
              </a:ext>
            </a:extLst>
          </p:cNvPr>
          <p:cNvSpPr txBox="1"/>
          <p:nvPr/>
        </p:nvSpPr>
        <p:spPr>
          <a:xfrm>
            <a:off x="4513108" y="2677515"/>
            <a:ext cx="1173864" cy="323165"/>
          </a:xfrm>
          <a:prstGeom prst="rect">
            <a:avLst/>
          </a:prstGeom>
          <a:noFill/>
        </p:spPr>
        <p:txBody>
          <a:bodyPr wrap="square" rtlCol="0">
            <a:spAutoFit/>
          </a:bodyPr>
          <a:lstStyle/>
          <a:p>
            <a:pPr algn="ctr"/>
            <a:r>
              <a:rPr lang="en-US" sz="1500" b="1" dirty="0">
                <a:solidFill>
                  <a:schemeClr val="bg1"/>
                </a:solidFill>
              </a:rPr>
              <a:t>Processes</a:t>
            </a:r>
          </a:p>
        </p:txBody>
      </p:sp>
      <p:sp>
        <p:nvSpPr>
          <p:cNvPr id="34" name="TextBox 33">
            <a:extLst>
              <a:ext uri="{FF2B5EF4-FFF2-40B4-BE49-F238E27FC236}">
                <a16:creationId xmlns:a16="http://schemas.microsoft.com/office/drawing/2014/main" id="{9D1A4101-2B03-8F9A-615A-45D94C9C2CEB}"/>
              </a:ext>
            </a:extLst>
          </p:cNvPr>
          <p:cNvSpPr txBox="1"/>
          <p:nvPr/>
        </p:nvSpPr>
        <p:spPr>
          <a:xfrm>
            <a:off x="5936838" y="2677515"/>
            <a:ext cx="1173864" cy="323165"/>
          </a:xfrm>
          <a:prstGeom prst="rect">
            <a:avLst/>
          </a:prstGeom>
          <a:noFill/>
        </p:spPr>
        <p:txBody>
          <a:bodyPr wrap="square" rtlCol="0">
            <a:spAutoFit/>
          </a:bodyPr>
          <a:lstStyle/>
          <a:p>
            <a:pPr algn="ctr"/>
            <a:r>
              <a:rPr lang="en-US" sz="1500" b="1" dirty="0">
                <a:solidFill>
                  <a:schemeClr val="bg1"/>
                </a:solidFill>
              </a:rPr>
              <a:t>Systems</a:t>
            </a:r>
          </a:p>
        </p:txBody>
      </p:sp>
      <p:sp>
        <p:nvSpPr>
          <p:cNvPr id="35" name="TextBox 34">
            <a:extLst>
              <a:ext uri="{FF2B5EF4-FFF2-40B4-BE49-F238E27FC236}">
                <a16:creationId xmlns:a16="http://schemas.microsoft.com/office/drawing/2014/main" id="{BEC4F1BB-5BAC-CF2B-135C-315C8D7F6A3E}"/>
              </a:ext>
            </a:extLst>
          </p:cNvPr>
          <p:cNvSpPr txBox="1"/>
          <p:nvPr/>
        </p:nvSpPr>
        <p:spPr>
          <a:xfrm>
            <a:off x="1557776" y="3814061"/>
            <a:ext cx="1173864" cy="784830"/>
          </a:xfrm>
          <a:prstGeom prst="rect">
            <a:avLst/>
          </a:prstGeom>
          <a:noFill/>
        </p:spPr>
        <p:txBody>
          <a:bodyPr wrap="square" rtlCol="0">
            <a:spAutoFit/>
          </a:bodyPr>
          <a:lstStyle/>
          <a:p>
            <a:pPr algn="ctr"/>
            <a:r>
              <a:rPr lang="en-US" sz="1500" b="1" dirty="0">
                <a:solidFill>
                  <a:schemeClr val="bg1"/>
                </a:solidFill>
              </a:rPr>
              <a:t>Methods         of Operation</a:t>
            </a:r>
          </a:p>
        </p:txBody>
      </p:sp>
      <p:sp>
        <p:nvSpPr>
          <p:cNvPr id="36" name="TextBox 35">
            <a:extLst>
              <a:ext uri="{FF2B5EF4-FFF2-40B4-BE49-F238E27FC236}">
                <a16:creationId xmlns:a16="http://schemas.microsoft.com/office/drawing/2014/main" id="{192954D3-3709-E63B-99B6-EA55931ABAC5}"/>
              </a:ext>
            </a:extLst>
          </p:cNvPr>
          <p:cNvSpPr txBox="1"/>
          <p:nvPr/>
        </p:nvSpPr>
        <p:spPr>
          <a:xfrm>
            <a:off x="3033439" y="4044894"/>
            <a:ext cx="1203585" cy="323165"/>
          </a:xfrm>
          <a:prstGeom prst="rect">
            <a:avLst/>
          </a:prstGeom>
          <a:noFill/>
        </p:spPr>
        <p:txBody>
          <a:bodyPr wrap="square" rtlCol="0">
            <a:spAutoFit/>
          </a:bodyPr>
          <a:lstStyle/>
          <a:p>
            <a:pPr algn="ctr"/>
            <a:r>
              <a:rPr lang="en-US" sz="1500" b="1" dirty="0">
                <a:solidFill>
                  <a:schemeClr val="bg1"/>
                </a:solidFill>
              </a:rPr>
              <a:t>Concepts</a:t>
            </a:r>
          </a:p>
        </p:txBody>
      </p:sp>
      <p:sp>
        <p:nvSpPr>
          <p:cNvPr id="37" name="TextBox 36">
            <a:extLst>
              <a:ext uri="{FF2B5EF4-FFF2-40B4-BE49-F238E27FC236}">
                <a16:creationId xmlns:a16="http://schemas.microsoft.com/office/drawing/2014/main" id="{27551070-EAB2-BB79-E26F-A6383B151096}"/>
              </a:ext>
            </a:extLst>
          </p:cNvPr>
          <p:cNvSpPr txBox="1"/>
          <p:nvPr/>
        </p:nvSpPr>
        <p:spPr>
          <a:xfrm>
            <a:off x="4490297" y="4044894"/>
            <a:ext cx="1205943" cy="323165"/>
          </a:xfrm>
          <a:prstGeom prst="rect">
            <a:avLst/>
          </a:prstGeom>
          <a:noFill/>
        </p:spPr>
        <p:txBody>
          <a:bodyPr wrap="square" rtlCol="0">
            <a:spAutoFit/>
          </a:bodyPr>
          <a:lstStyle/>
          <a:p>
            <a:pPr algn="ctr"/>
            <a:r>
              <a:rPr lang="en-US" sz="1500" b="1" dirty="0">
                <a:solidFill>
                  <a:schemeClr val="bg1"/>
                </a:solidFill>
              </a:rPr>
              <a:t>Principles</a:t>
            </a:r>
          </a:p>
        </p:txBody>
      </p:sp>
      <p:sp>
        <p:nvSpPr>
          <p:cNvPr id="38" name="TextBox 37">
            <a:extLst>
              <a:ext uri="{FF2B5EF4-FFF2-40B4-BE49-F238E27FC236}">
                <a16:creationId xmlns:a16="http://schemas.microsoft.com/office/drawing/2014/main" id="{965C9868-A119-7E56-6A70-7F259BB7DF8C}"/>
              </a:ext>
            </a:extLst>
          </p:cNvPr>
          <p:cNvSpPr txBox="1"/>
          <p:nvPr/>
        </p:nvSpPr>
        <p:spPr>
          <a:xfrm>
            <a:off x="5912567" y="4044894"/>
            <a:ext cx="1297530" cy="323165"/>
          </a:xfrm>
          <a:prstGeom prst="rect">
            <a:avLst/>
          </a:prstGeom>
          <a:noFill/>
        </p:spPr>
        <p:txBody>
          <a:bodyPr wrap="square" rtlCol="0">
            <a:spAutoFit/>
          </a:bodyPr>
          <a:lstStyle/>
          <a:p>
            <a:pPr algn="ctr"/>
            <a:r>
              <a:rPr lang="en-US" sz="1500" b="1" dirty="0">
                <a:solidFill>
                  <a:schemeClr val="bg1"/>
                </a:solidFill>
              </a:rPr>
              <a:t>Discoveries</a:t>
            </a:r>
          </a:p>
        </p:txBody>
      </p:sp>
    </p:spTree>
    <p:extLst>
      <p:ext uri="{BB962C8B-B14F-4D97-AF65-F5344CB8AC3E}">
        <p14:creationId xmlns:p14="http://schemas.microsoft.com/office/powerpoint/2010/main" val="245825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B1EEF4-314C-734B-97DA-EDCBD83BF448}"/>
              </a:ext>
            </a:extLst>
          </p:cNvPr>
          <p:cNvSpPr/>
          <p:nvPr/>
        </p:nvSpPr>
        <p:spPr>
          <a:xfrm>
            <a:off x="946598" y="1861802"/>
            <a:ext cx="7340957" cy="6342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8" name="Rectangle 7">
            <a:extLst>
              <a:ext uri="{FF2B5EF4-FFF2-40B4-BE49-F238E27FC236}">
                <a16:creationId xmlns:a16="http://schemas.microsoft.com/office/drawing/2014/main" id="{F0F2F2B5-B887-2F48-9525-5E7A59883D4C}"/>
              </a:ext>
            </a:extLst>
          </p:cNvPr>
          <p:cNvSpPr/>
          <p:nvPr/>
        </p:nvSpPr>
        <p:spPr>
          <a:xfrm>
            <a:off x="946598" y="2659420"/>
            <a:ext cx="7340957" cy="19170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9" name="Rectangle 8">
            <a:extLst>
              <a:ext uri="{FF2B5EF4-FFF2-40B4-BE49-F238E27FC236}">
                <a16:creationId xmlns:a16="http://schemas.microsoft.com/office/drawing/2014/main" id="{2564880F-2B0C-CE42-A2B3-EF8F648BE824}"/>
              </a:ext>
            </a:extLst>
          </p:cNvPr>
          <p:cNvSpPr/>
          <p:nvPr/>
        </p:nvSpPr>
        <p:spPr>
          <a:xfrm>
            <a:off x="946598" y="4723625"/>
            <a:ext cx="7340957" cy="9158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20" name="Text Placeholder 2">
            <a:extLst>
              <a:ext uri="{FF2B5EF4-FFF2-40B4-BE49-F238E27FC236}">
                <a16:creationId xmlns:a16="http://schemas.microsoft.com/office/drawing/2014/main" id="{7183A653-B5FD-4942-857E-06C74412650B}"/>
              </a:ext>
            </a:extLst>
          </p:cNvPr>
          <p:cNvSpPr txBox="1">
            <a:spLocks/>
          </p:cNvSpPr>
          <p:nvPr/>
        </p:nvSpPr>
        <p:spPr>
          <a:xfrm>
            <a:off x="1189847" y="2434691"/>
            <a:ext cx="4539315" cy="2219325"/>
          </a:xfrm>
          <a:prstGeom prst="rect">
            <a:avLst/>
          </a:prstGeom>
        </p:spPr>
        <p:txBody>
          <a:bodyPr vert="horz" lIns="68580" tIns="34290" rIns="68580" bIns="3429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endParaRPr lang="en-US" sz="1500" dirty="0">
              <a:solidFill>
                <a:schemeClr val="tx1">
                  <a:lumMod val="75000"/>
                  <a:lumOff val="25000"/>
                </a:schemeClr>
              </a:solidFill>
              <a:latin typeface="Georgia" panose="02040502050405020303" pitchFamily="18" charset="0"/>
              <a:ea typeface="Cambria" charset="0"/>
              <a:cs typeface="Cambria" charset="0"/>
            </a:endParaRPr>
          </a:p>
          <a:p>
            <a:endParaRPr lang="en-US" sz="1500" dirty="0">
              <a:solidFill>
                <a:schemeClr val="tx1">
                  <a:lumMod val="75000"/>
                  <a:lumOff val="25000"/>
                </a:schemeClr>
              </a:solidFill>
              <a:latin typeface="Georgia" panose="02040502050405020303" pitchFamily="18" charset="0"/>
              <a:ea typeface="Cambria" charset="0"/>
              <a:cs typeface="Cambria" charset="0"/>
            </a:endParaRPr>
          </a:p>
        </p:txBody>
      </p:sp>
      <p:sp>
        <p:nvSpPr>
          <p:cNvPr id="3" name="Rectangle 2"/>
          <p:cNvSpPr/>
          <p:nvPr/>
        </p:nvSpPr>
        <p:spPr>
          <a:xfrm>
            <a:off x="1072309" y="1887673"/>
            <a:ext cx="6978005" cy="646331"/>
          </a:xfrm>
          <a:prstGeom prst="rect">
            <a:avLst/>
          </a:prstGeom>
        </p:spPr>
        <p:txBody>
          <a:bodyPr wrap="square">
            <a:spAutoFit/>
          </a:bodyPr>
          <a:lstStyle/>
          <a:p>
            <a:pPr>
              <a:spcBef>
                <a:spcPts val="750"/>
              </a:spcBef>
            </a:pPr>
            <a:r>
              <a:rPr lang="en-US" sz="1800" b="1" dirty="0">
                <a:solidFill>
                  <a:schemeClr val="bg1"/>
                </a:solidFill>
              </a:rPr>
              <a:t>“Independently created” </a:t>
            </a:r>
            <a:r>
              <a:rPr lang="en-US" sz="1800" dirty="0">
                <a:solidFill>
                  <a:schemeClr val="bg1"/>
                </a:solidFill>
              </a:rPr>
              <a:t>(it was </a:t>
            </a:r>
            <a:r>
              <a:rPr lang="en-US" sz="1800" u="sng" dirty="0">
                <a:solidFill>
                  <a:schemeClr val="bg1"/>
                </a:solidFill>
              </a:rPr>
              <a:t>not copied</a:t>
            </a:r>
            <a:r>
              <a:rPr lang="en-US" sz="1800" dirty="0">
                <a:solidFill>
                  <a:schemeClr val="bg1"/>
                </a:solidFill>
              </a:rPr>
              <a:t> from somewhere else)</a:t>
            </a:r>
          </a:p>
        </p:txBody>
      </p:sp>
      <p:sp>
        <p:nvSpPr>
          <p:cNvPr id="6" name="Title 1">
            <a:extLst>
              <a:ext uri="{FF2B5EF4-FFF2-40B4-BE49-F238E27FC236}">
                <a16:creationId xmlns:a16="http://schemas.microsoft.com/office/drawing/2014/main" id="{8A36F0D0-BF0D-684D-9B3E-9B95B32CA15B}"/>
              </a:ext>
            </a:extLst>
          </p:cNvPr>
          <p:cNvSpPr>
            <a:spLocks noGrp="1"/>
          </p:cNvSpPr>
          <p:nvPr>
            <p:ph type="title"/>
          </p:nvPr>
        </p:nvSpPr>
        <p:spPr/>
        <p:txBody>
          <a:bodyPr>
            <a:normAutofit/>
          </a:bodyPr>
          <a:lstStyle/>
          <a:p>
            <a:r>
              <a:rPr lang="en-US" sz="1500" dirty="0"/>
              <a:t>WORKS MUST BE “ORIGINAL”– INDEPENDENT &amp; CREATIVE</a:t>
            </a:r>
          </a:p>
        </p:txBody>
      </p:sp>
      <p:sp>
        <p:nvSpPr>
          <p:cNvPr id="2" name="Rectangle 1">
            <a:extLst>
              <a:ext uri="{FF2B5EF4-FFF2-40B4-BE49-F238E27FC236}">
                <a16:creationId xmlns:a16="http://schemas.microsoft.com/office/drawing/2014/main" id="{8734A3E1-51EE-63AC-B464-7745983E617F}"/>
              </a:ext>
            </a:extLst>
          </p:cNvPr>
          <p:cNvSpPr/>
          <p:nvPr/>
        </p:nvSpPr>
        <p:spPr>
          <a:xfrm>
            <a:off x="1189847" y="4867711"/>
            <a:ext cx="6834964" cy="646331"/>
          </a:xfrm>
          <a:prstGeom prst="rect">
            <a:avLst/>
          </a:prstGeom>
        </p:spPr>
        <p:txBody>
          <a:bodyPr wrap="square">
            <a:spAutoFit/>
          </a:bodyPr>
          <a:lstStyle/>
          <a:p>
            <a:r>
              <a:rPr lang="en-US" sz="1800" dirty="0">
                <a:solidFill>
                  <a:schemeClr val="bg1"/>
                </a:solidFill>
              </a:rPr>
              <a:t>Effort, novelty, attractiveness, symbolism, or author intent </a:t>
            </a:r>
          </a:p>
          <a:p>
            <a:r>
              <a:rPr lang="en-US" sz="1800" dirty="0">
                <a:solidFill>
                  <a:schemeClr val="bg1"/>
                </a:solidFill>
              </a:rPr>
              <a:t>do </a:t>
            </a:r>
            <a:r>
              <a:rPr lang="en-US" sz="1800" u="sng" dirty="0">
                <a:solidFill>
                  <a:schemeClr val="bg1"/>
                </a:solidFill>
              </a:rPr>
              <a:t>not</a:t>
            </a:r>
            <a:r>
              <a:rPr lang="en-US" sz="1800" dirty="0">
                <a:solidFill>
                  <a:schemeClr val="bg1"/>
                </a:solidFill>
              </a:rPr>
              <a:t> matter</a:t>
            </a:r>
          </a:p>
        </p:txBody>
      </p:sp>
      <p:sp>
        <p:nvSpPr>
          <p:cNvPr id="4" name="Rectangle 3">
            <a:extLst>
              <a:ext uri="{FF2B5EF4-FFF2-40B4-BE49-F238E27FC236}">
                <a16:creationId xmlns:a16="http://schemas.microsoft.com/office/drawing/2014/main" id="{383181CB-6CCB-F92B-85F9-E046E98396AB}"/>
              </a:ext>
            </a:extLst>
          </p:cNvPr>
          <p:cNvSpPr/>
          <p:nvPr/>
        </p:nvSpPr>
        <p:spPr>
          <a:xfrm>
            <a:off x="1189846" y="2885064"/>
            <a:ext cx="6834965" cy="1508105"/>
          </a:xfrm>
          <a:prstGeom prst="rect">
            <a:avLst/>
          </a:prstGeom>
        </p:spPr>
        <p:txBody>
          <a:bodyPr wrap="square">
            <a:spAutoFit/>
          </a:bodyPr>
          <a:lstStyle/>
          <a:p>
            <a:pPr>
              <a:spcBef>
                <a:spcPts val="750"/>
              </a:spcBef>
            </a:pPr>
            <a:r>
              <a:rPr lang="en-US" sz="1800" b="1" dirty="0">
                <a:solidFill>
                  <a:schemeClr val="bg1"/>
                </a:solidFill>
              </a:rPr>
              <a:t>It is “creative”</a:t>
            </a:r>
          </a:p>
          <a:p>
            <a:pPr lvl="1">
              <a:spcBef>
                <a:spcPts val="750"/>
              </a:spcBef>
            </a:pPr>
            <a:r>
              <a:rPr lang="en-US" sz="1800" dirty="0">
                <a:solidFill>
                  <a:schemeClr val="bg1"/>
                </a:solidFill>
              </a:rPr>
              <a:t>The bar is a </a:t>
            </a:r>
            <a:r>
              <a:rPr lang="en-US" sz="1800" u="sng" dirty="0">
                <a:solidFill>
                  <a:schemeClr val="bg1"/>
                </a:solidFill>
              </a:rPr>
              <a:t>low</a:t>
            </a:r>
            <a:r>
              <a:rPr lang="en-US" sz="1800" dirty="0">
                <a:solidFill>
                  <a:schemeClr val="bg1"/>
                </a:solidFill>
              </a:rPr>
              <a:t> – you only need a “spark” of creativity</a:t>
            </a:r>
          </a:p>
          <a:p>
            <a:pPr lvl="1">
              <a:spcBef>
                <a:spcPts val="750"/>
              </a:spcBef>
            </a:pPr>
            <a:r>
              <a:rPr lang="en-US" sz="1800" dirty="0">
                <a:solidFill>
                  <a:schemeClr val="bg1"/>
                </a:solidFill>
              </a:rPr>
              <a:t>But there </a:t>
            </a:r>
            <a:r>
              <a:rPr lang="en-US" sz="1800" i="1" dirty="0">
                <a:solidFill>
                  <a:schemeClr val="bg1"/>
                </a:solidFill>
              </a:rPr>
              <a:t>is</a:t>
            </a:r>
            <a:r>
              <a:rPr lang="en-US" sz="1800" dirty="0">
                <a:solidFill>
                  <a:schemeClr val="bg1"/>
                </a:solidFill>
              </a:rPr>
              <a:t> a bar</a:t>
            </a:r>
          </a:p>
          <a:p>
            <a:pPr marL="900113" lvl="2" indent="-214313">
              <a:spcBef>
                <a:spcPts val="750"/>
              </a:spcBef>
              <a:buFont typeface="Arial" panose="020B0604020202020204" pitchFamily="34" charset="0"/>
              <a:buChar char="•"/>
            </a:pPr>
            <a:r>
              <a:rPr lang="en-US" sz="1800" dirty="0">
                <a:solidFill>
                  <a:schemeClr val="bg1"/>
                </a:solidFill>
              </a:rPr>
              <a:t>The building blocks of creativity are not copyrightable.</a:t>
            </a:r>
          </a:p>
        </p:txBody>
      </p:sp>
    </p:spTree>
    <p:extLst>
      <p:ext uri="{BB962C8B-B14F-4D97-AF65-F5344CB8AC3E}">
        <p14:creationId xmlns:p14="http://schemas.microsoft.com/office/powerpoint/2010/main" val="410427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7183A653-B5FD-4942-857E-06C74412650B}"/>
              </a:ext>
            </a:extLst>
          </p:cNvPr>
          <p:cNvSpPr txBox="1">
            <a:spLocks/>
          </p:cNvSpPr>
          <p:nvPr/>
        </p:nvSpPr>
        <p:spPr>
          <a:xfrm>
            <a:off x="1821875" y="2600946"/>
            <a:ext cx="4539315" cy="2219325"/>
          </a:xfrm>
          <a:prstGeom prst="rect">
            <a:avLst/>
          </a:prstGeom>
        </p:spPr>
        <p:txBody>
          <a:bodyPr vert="horz" lIns="68580" tIns="34290" rIns="68580" bIns="3429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defTabSz="685800">
              <a:buClrTx/>
              <a:defRPr/>
            </a:pPr>
            <a:endParaRPr lang="en-US" sz="1500" dirty="0">
              <a:solidFill>
                <a:srgbClr val="FFFFFF"/>
              </a:solidFill>
              <a:latin typeface="Georgia" panose="02040502050405020303" pitchFamily="18" charset="0"/>
              <a:ea typeface="Cambria" charset="0"/>
              <a:cs typeface="Cambria" charset="0"/>
            </a:endParaRPr>
          </a:p>
          <a:p>
            <a:pPr defTabSz="685800">
              <a:buClrTx/>
              <a:defRPr/>
            </a:pPr>
            <a:endParaRPr lang="en-US" sz="1500" dirty="0">
              <a:solidFill>
                <a:srgbClr val="FFFFFF"/>
              </a:solidFill>
              <a:latin typeface="Georgia" panose="02040502050405020303" pitchFamily="18" charset="0"/>
              <a:ea typeface="Cambria" charset="0"/>
              <a:cs typeface="Cambria" charset="0"/>
            </a:endParaRPr>
          </a:p>
        </p:txBody>
      </p:sp>
      <p:sp>
        <p:nvSpPr>
          <p:cNvPr id="7" name="Rectangle 6">
            <a:extLst>
              <a:ext uri="{FF2B5EF4-FFF2-40B4-BE49-F238E27FC236}">
                <a16:creationId xmlns:a16="http://schemas.microsoft.com/office/drawing/2014/main" id="{5FB1EEF4-314C-734B-97DA-EDCBD83BF448}"/>
              </a:ext>
            </a:extLst>
          </p:cNvPr>
          <p:cNvSpPr/>
          <p:nvPr/>
        </p:nvSpPr>
        <p:spPr>
          <a:xfrm>
            <a:off x="571423" y="1743293"/>
            <a:ext cx="1303020" cy="1303020"/>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500" b="1" kern="1200" dirty="0">
                <a:solidFill>
                  <a:srgbClr val="FFFFFF"/>
                </a:solidFill>
                <a:latin typeface="Arial" panose="020B0604020202020204"/>
              </a:rPr>
              <a:t>Familiar symbols &amp; designs</a:t>
            </a:r>
          </a:p>
        </p:txBody>
      </p:sp>
      <p:sp>
        <p:nvSpPr>
          <p:cNvPr id="8" name="Rectangle 7">
            <a:extLst>
              <a:ext uri="{FF2B5EF4-FFF2-40B4-BE49-F238E27FC236}">
                <a16:creationId xmlns:a16="http://schemas.microsoft.com/office/drawing/2014/main" id="{29D30575-7F99-DC40-8FAB-A8DD2EFDE373}"/>
              </a:ext>
            </a:extLst>
          </p:cNvPr>
          <p:cNvSpPr/>
          <p:nvPr/>
        </p:nvSpPr>
        <p:spPr>
          <a:xfrm>
            <a:off x="566880" y="4494968"/>
            <a:ext cx="1303020" cy="130302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rgbClr val="FFFFFF"/>
              </a:solidFill>
              <a:latin typeface="Arial" panose="020B0604020202020204"/>
            </a:endParaRPr>
          </a:p>
        </p:txBody>
      </p:sp>
      <p:sp>
        <p:nvSpPr>
          <p:cNvPr id="9" name="Rectangle 8">
            <a:extLst>
              <a:ext uri="{FF2B5EF4-FFF2-40B4-BE49-F238E27FC236}">
                <a16:creationId xmlns:a16="http://schemas.microsoft.com/office/drawing/2014/main" id="{F047ECF1-F045-154B-971B-BE90AF3F4B6E}"/>
              </a:ext>
            </a:extLst>
          </p:cNvPr>
          <p:cNvSpPr/>
          <p:nvPr/>
        </p:nvSpPr>
        <p:spPr>
          <a:xfrm>
            <a:off x="566880" y="3119130"/>
            <a:ext cx="1303020" cy="1303020"/>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srgbClr val="FFFFFF"/>
              </a:solidFill>
              <a:latin typeface="Arial" panose="020B0604020202020204"/>
            </a:endParaRPr>
          </a:p>
        </p:txBody>
      </p:sp>
      <p:sp>
        <p:nvSpPr>
          <p:cNvPr id="15" name="TextBox 14"/>
          <p:cNvSpPr txBox="1"/>
          <p:nvPr/>
        </p:nvSpPr>
        <p:spPr>
          <a:xfrm>
            <a:off x="626266" y="3620599"/>
            <a:ext cx="1173864" cy="323165"/>
          </a:xfrm>
          <a:prstGeom prst="rect">
            <a:avLst/>
          </a:prstGeom>
          <a:noFill/>
        </p:spPr>
        <p:txBody>
          <a:bodyPr wrap="square" rtlCol="0">
            <a:spAutoFit/>
          </a:bodyPr>
          <a:lstStyle/>
          <a:p>
            <a:pPr algn="ctr" defTabSz="685800">
              <a:buClrTx/>
              <a:defRPr/>
            </a:pPr>
            <a:r>
              <a:rPr lang="en-US" sz="1500" b="1" kern="1200" dirty="0">
                <a:solidFill>
                  <a:srgbClr val="FFFFFF"/>
                </a:solidFill>
                <a:ea typeface="+mn-ea"/>
                <a:cs typeface="+mn-cs"/>
              </a:rPr>
              <a:t>Color</a:t>
            </a:r>
          </a:p>
        </p:txBody>
      </p:sp>
      <p:sp>
        <p:nvSpPr>
          <p:cNvPr id="23" name="Title 1">
            <a:extLst>
              <a:ext uri="{FF2B5EF4-FFF2-40B4-BE49-F238E27FC236}">
                <a16:creationId xmlns:a16="http://schemas.microsoft.com/office/drawing/2014/main" id="{8A36F0D0-BF0D-684D-9B3E-9B95B32CA15B}"/>
              </a:ext>
            </a:extLst>
          </p:cNvPr>
          <p:cNvSpPr>
            <a:spLocks noGrp="1"/>
          </p:cNvSpPr>
          <p:nvPr>
            <p:ph type="title"/>
          </p:nvPr>
        </p:nvSpPr>
        <p:spPr/>
        <p:txBody>
          <a:bodyPr>
            <a:normAutofit/>
          </a:bodyPr>
          <a:lstStyle/>
          <a:p>
            <a:r>
              <a:rPr lang="en-US" sz="1500" dirty="0"/>
              <a:t>WHAT IS NOT PROTECTED? — CONTINUED</a:t>
            </a:r>
          </a:p>
        </p:txBody>
      </p:sp>
      <p:sp>
        <p:nvSpPr>
          <p:cNvPr id="6" name="Rectangle 5"/>
          <p:cNvSpPr/>
          <p:nvPr/>
        </p:nvSpPr>
        <p:spPr>
          <a:xfrm>
            <a:off x="2006300" y="1875430"/>
            <a:ext cx="6233228" cy="1061829"/>
          </a:xfrm>
          <a:prstGeom prst="rect">
            <a:avLst/>
          </a:prstGeom>
        </p:spPr>
        <p:txBody>
          <a:bodyPr wrap="square">
            <a:spAutoFit/>
          </a:bodyPr>
          <a:lstStyle/>
          <a:p>
            <a:pPr marL="257175" indent="-257175">
              <a:spcBef>
                <a:spcPts val="750"/>
              </a:spcBef>
              <a:buClr>
                <a:srgbClr val="F46762"/>
              </a:buClr>
              <a:buFont typeface="Arial" panose="020B0604020202020204" pitchFamily="34" charset="0"/>
              <a:buChar char="•"/>
              <a:defRPr/>
            </a:pPr>
            <a:r>
              <a:rPr lang="en-US" sz="2100" dirty="0">
                <a:solidFill>
                  <a:srgbClr val="003A57"/>
                </a:solidFill>
              </a:rPr>
              <a:t>Cannot exclude others from using letters, symbols, common patterns, stars, crescent moons, tear drops, etc.</a:t>
            </a:r>
          </a:p>
        </p:txBody>
      </p:sp>
      <p:sp>
        <p:nvSpPr>
          <p:cNvPr id="25" name="Rectangle 24"/>
          <p:cNvSpPr/>
          <p:nvPr/>
        </p:nvSpPr>
        <p:spPr>
          <a:xfrm>
            <a:off x="2006300" y="3574432"/>
            <a:ext cx="6557078" cy="415498"/>
          </a:xfrm>
          <a:prstGeom prst="rect">
            <a:avLst/>
          </a:prstGeom>
        </p:spPr>
        <p:txBody>
          <a:bodyPr wrap="square">
            <a:spAutoFit/>
          </a:bodyPr>
          <a:lstStyle/>
          <a:p>
            <a:pPr marL="257175" indent="-257175">
              <a:spcBef>
                <a:spcPts val="750"/>
              </a:spcBef>
              <a:buClr>
                <a:srgbClr val="F46762"/>
              </a:buClr>
              <a:buFont typeface="Arial" panose="020B0604020202020204" pitchFamily="34" charset="0"/>
              <a:buChar char="•"/>
              <a:defRPr/>
            </a:pPr>
            <a:r>
              <a:rPr lang="en-US" sz="2100" dirty="0">
                <a:solidFill>
                  <a:srgbClr val="003A57"/>
                </a:solidFill>
              </a:rPr>
              <a:t>Color alone is not protected by copyright</a:t>
            </a:r>
          </a:p>
        </p:txBody>
      </p:sp>
      <p:sp>
        <p:nvSpPr>
          <p:cNvPr id="26" name="Rectangle 25"/>
          <p:cNvSpPr/>
          <p:nvPr/>
        </p:nvSpPr>
        <p:spPr>
          <a:xfrm>
            <a:off x="2006301" y="4627105"/>
            <a:ext cx="6335573" cy="1061829"/>
          </a:xfrm>
          <a:prstGeom prst="rect">
            <a:avLst/>
          </a:prstGeom>
        </p:spPr>
        <p:txBody>
          <a:bodyPr wrap="square">
            <a:spAutoFit/>
          </a:bodyPr>
          <a:lstStyle/>
          <a:p>
            <a:pPr marL="257175" indent="-257175">
              <a:spcBef>
                <a:spcPts val="750"/>
              </a:spcBef>
              <a:buClr>
                <a:srgbClr val="F46762"/>
              </a:buClr>
              <a:buFont typeface="Arial" panose="020B0604020202020204" pitchFamily="34" charset="0"/>
              <a:buChar char="•"/>
              <a:defRPr/>
            </a:pPr>
            <a:r>
              <a:rPr lang="en-US" sz="2100" dirty="0">
                <a:solidFill>
                  <a:srgbClr val="003A57"/>
                </a:solidFill>
              </a:rPr>
              <a:t>Common geometric shapes are not protected by copyright – could include straight or curved lines, circles, triangles, cubes, hexagons, etc.</a:t>
            </a:r>
          </a:p>
        </p:txBody>
      </p:sp>
      <p:sp>
        <p:nvSpPr>
          <p:cNvPr id="2" name="TextBox 1">
            <a:extLst>
              <a:ext uri="{FF2B5EF4-FFF2-40B4-BE49-F238E27FC236}">
                <a16:creationId xmlns:a16="http://schemas.microsoft.com/office/drawing/2014/main" id="{F5467745-A133-C283-82EA-7A1C34335E44}"/>
              </a:ext>
            </a:extLst>
          </p:cNvPr>
          <p:cNvSpPr txBox="1"/>
          <p:nvPr/>
        </p:nvSpPr>
        <p:spPr>
          <a:xfrm>
            <a:off x="631458" y="4881021"/>
            <a:ext cx="1173864" cy="553998"/>
          </a:xfrm>
          <a:prstGeom prst="rect">
            <a:avLst/>
          </a:prstGeom>
          <a:noFill/>
        </p:spPr>
        <p:txBody>
          <a:bodyPr wrap="square" rtlCol="0">
            <a:spAutoFit/>
          </a:bodyPr>
          <a:lstStyle/>
          <a:p>
            <a:pPr algn="ctr" defTabSz="685800">
              <a:buClrTx/>
              <a:defRPr/>
            </a:pPr>
            <a:r>
              <a:rPr lang="en-US" sz="1500" b="1" kern="1200" dirty="0">
                <a:solidFill>
                  <a:srgbClr val="FFFFFF"/>
                </a:solidFill>
                <a:ea typeface="+mn-ea"/>
                <a:cs typeface="+mn-cs"/>
              </a:rPr>
              <a:t>Basic shapes</a:t>
            </a:r>
          </a:p>
        </p:txBody>
      </p:sp>
    </p:spTree>
    <p:extLst>
      <p:ext uri="{BB962C8B-B14F-4D97-AF65-F5344CB8AC3E}">
        <p14:creationId xmlns:p14="http://schemas.microsoft.com/office/powerpoint/2010/main" val="39386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7183A653-B5FD-4942-857E-06C74412650B}"/>
              </a:ext>
            </a:extLst>
          </p:cNvPr>
          <p:cNvSpPr txBox="1">
            <a:spLocks/>
          </p:cNvSpPr>
          <p:nvPr/>
        </p:nvSpPr>
        <p:spPr>
          <a:xfrm>
            <a:off x="1189847" y="2434691"/>
            <a:ext cx="4539315" cy="2219325"/>
          </a:xfrm>
          <a:prstGeom prst="rect">
            <a:avLst/>
          </a:prstGeom>
        </p:spPr>
        <p:txBody>
          <a:bodyPr vert="horz" lIns="68580" tIns="34290" rIns="68580" bIns="3429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endParaRPr lang="en-US" sz="1500" dirty="0">
              <a:solidFill>
                <a:schemeClr val="tx1">
                  <a:lumMod val="75000"/>
                  <a:lumOff val="25000"/>
                </a:schemeClr>
              </a:solidFill>
              <a:latin typeface="Georgia" panose="02040502050405020303" pitchFamily="18" charset="0"/>
              <a:ea typeface="Cambria" charset="0"/>
              <a:cs typeface="Cambria" charset="0"/>
            </a:endParaRPr>
          </a:p>
          <a:p>
            <a:endParaRPr lang="en-US" sz="1500" dirty="0">
              <a:solidFill>
                <a:schemeClr val="tx1">
                  <a:lumMod val="75000"/>
                  <a:lumOff val="25000"/>
                </a:schemeClr>
              </a:solidFill>
              <a:latin typeface="Georgia" panose="02040502050405020303" pitchFamily="18" charset="0"/>
              <a:ea typeface="Cambria" charset="0"/>
              <a:cs typeface="Cambria" charset="0"/>
            </a:endParaRPr>
          </a:p>
        </p:txBody>
      </p:sp>
      <p:sp>
        <p:nvSpPr>
          <p:cNvPr id="6" name="Title 1">
            <a:extLst>
              <a:ext uri="{FF2B5EF4-FFF2-40B4-BE49-F238E27FC236}">
                <a16:creationId xmlns:a16="http://schemas.microsoft.com/office/drawing/2014/main" id="{8A36F0D0-BF0D-684D-9B3E-9B95B32CA15B}"/>
              </a:ext>
            </a:extLst>
          </p:cNvPr>
          <p:cNvSpPr>
            <a:spLocks noGrp="1"/>
          </p:cNvSpPr>
          <p:nvPr>
            <p:ph type="title"/>
          </p:nvPr>
        </p:nvSpPr>
        <p:spPr/>
        <p:txBody>
          <a:bodyPr>
            <a:normAutofit/>
          </a:bodyPr>
          <a:lstStyle/>
          <a:p>
            <a:r>
              <a:rPr lang="en-US" sz="1500" dirty="0"/>
              <a:t>WORKS MUST BE “FIXED”</a:t>
            </a:r>
          </a:p>
        </p:txBody>
      </p:sp>
      <p:sp>
        <p:nvSpPr>
          <p:cNvPr id="11" name="Rectangle 10"/>
          <p:cNvSpPr/>
          <p:nvPr/>
        </p:nvSpPr>
        <p:spPr>
          <a:xfrm>
            <a:off x="4123478" y="2170330"/>
            <a:ext cx="4437182" cy="2821285"/>
          </a:xfrm>
          <a:prstGeom prst="rect">
            <a:avLst/>
          </a:prstGeom>
        </p:spPr>
        <p:txBody>
          <a:bodyPr wrap="square">
            <a:spAutoFit/>
          </a:bodyPr>
          <a:lstStyle/>
          <a:p>
            <a:pPr>
              <a:spcBef>
                <a:spcPts val="750"/>
              </a:spcBef>
            </a:pPr>
            <a:r>
              <a:rPr lang="en-US" sz="1800" dirty="0">
                <a:solidFill>
                  <a:srgbClr val="003B58"/>
                </a:solidFill>
              </a:rPr>
              <a:t>“Fixed” means </a:t>
            </a:r>
            <a:r>
              <a:rPr lang="en-US" sz="1800" dirty="0">
                <a:solidFill>
                  <a:schemeClr val="tx2"/>
                </a:solidFill>
              </a:rPr>
              <a:t>recorded in some manner </a:t>
            </a:r>
            <a:r>
              <a:rPr lang="en-US" sz="1800" dirty="0">
                <a:solidFill>
                  <a:srgbClr val="4477B7"/>
                </a:solidFill>
              </a:rPr>
              <a:t>(i.e. written down or drawn) </a:t>
            </a:r>
            <a:r>
              <a:rPr lang="en-US" sz="1800" dirty="0">
                <a:solidFill>
                  <a:srgbClr val="003B58"/>
                </a:solidFill>
              </a:rPr>
              <a:t>and </a:t>
            </a:r>
            <a:r>
              <a:rPr lang="en-US" sz="1800" dirty="0">
                <a:solidFill>
                  <a:srgbClr val="4477B7"/>
                </a:solidFill>
              </a:rPr>
              <a:t>for a long enough period of time</a:t>
            </a:r>
            <a:r>
              <a:rPr lang="en-US" sz="1800" dirty="0">
                <a:solidFill>
                  <a:srgbClr val="F46762"/>
                </a:solidFill>
              </a:rPr>
              <a:t> </a:t>
            </a:r>
            <a:r>
              <a:rPr lang="en-US" sz="1800" dirty="0">
                <a:solidFill>
                  <a:srgbClr val="003B58"/>
                </a:solidFill>
              </a:rPr>
              <a:t>that it can be perceived, reproduced, or communicated.</a:t>
            </a:r>
          </a:p>
          <a:p>
            <a:pPr marL="257175" indent="-257175">
              <a:spcBef>
                <a:spcPts val="750"/>
              </a:spcBef>
              <a:buClr>
                <a:srgbClr val="F46762"/>
              </a:buClr>
              <a:buFont typeface="Arial" panose="020B0604020202020204" pitchFamily="34" charset="0"/>
              <a:buChar char="•"/>
            </a:pPr>
            <a:r>
              <a:rPr lang="en-US" sz="1800" dirty="0">
                <a:solidFill>
                  <a:srgbClr val="003B58"/>
                </a:solidFill>
              </a:rPr>
              <a:t>Most works are fixed!</a:t>
            </a:r>
          </a:p>
          <a:p>
            <a:pPr>
              <a:spcBef>
                <a:spcPts val="2700"/>
              </a:spcBef>
            </a:pPr>
            <a:r>
              <a:rPr lang="en-US" sz="1800" b="1" dirty="0">
                <a:solidFill>
                  <a:srgbClr val="F46762"/>
                </a:solidFill>
              </a:rPr>
              <a:t>Key point: </a:t>
            </a:r>
          </a:p>
          <a:p>
            <a:pPr>
              <a:spcBef>
                <a:spcPts val="450"/>
              </a:spcBef>
            </a:pPr>
            <a:r>
              <a:rPr lang="en-US" sz="1800" dirty="0">
                <a:solidFill>
                  <a:srgbClr val="003B58"/>
                </a:solidFill>
              </a:rPr>
              <a:t>Copyright protection begins </a:t>
            </a:r>
            <a:r>
              <a:rPr lang="en-US" sz="1800" b="1" dirty="0">
                <a:solidFill>
                  <a:srgbClr val="4477B7"/>
                </a:solidFill>
              </a:rPr>
              <a:t>automatically</a:t>
            </a:r>
            <a:r>
              <a:rPr lang="en-US" sz="1800" dirty="0">
                <a:solidFill>
                  <a:srgbClr val="003B58"/>
                </a:solidFill>
              </a:rPr>
              <a:t> when the work is </a:t>
            </a:r>
            <a:r>
              <a:rPr lang="en-US" sz="1800" b="1" dirty="0">
                <a:solidFill>
                  <a:srgbClr val="4477B7"/>
                </a:solidFill>
              </a:rPr>
              <a:t>fixed</a:t>
            </a:r>
            <a:r>
              <a:rPr lang="en-US" sz="1800" dirty="0">
                <a:solidFill>
                  <a:srgbClr val="003B58"/>
                </a:solidFill>
              </a:rPr>
              <a:t>.</a:t>
            </a:r>
          </a:p>
        </p:txBody>
      </p:sp>
      <p:cxnSp>
        <p:nvCxnSpPr>
          <p:cNvPr id="4" name="Straight Connector 3"/>
          <p:cNvCxnSpPr>
            <a:cxnSpLocks/>
          </p:cNvCxnSpPr>
          <p:nvPr/>
        </p:nvCxnSpPr>
        <p:spPr>
          <a:xfrm>
            <a:off x="3617867" y="2045970"/>
            <a:ext cx="0" cy="3429487"/>
          </a:xfrm>
          <a:prstGeom prst="line">
            <a:avLst/>
          </a:prstGeom>
          <a:ln/>
        </p:spPr>
        <p:style>
          <a:lnRef idx="1">
            <a:schemeClr val="accent5"/>
          </a:lnRef>
          <a:fillRef idx="0">
            <a:schemeClr val="accent5"/>
          </a:fillRef>
          <a:effectRef idx="0">
            <a:schemeClr val="accent5"/>
          </a:effectRef>
          <a:fontRef idx="minor">
            <a:schemeClr val="tx1"/>
          </a:fontRef>
        </p:style>
      </p:cxnSp>
      <p:pic>
        <p:nvPicPr>
          <p:cNvPr id="3" name="Picture 2" descr="Paint brushes on a paint palette&#10;&#10;Description automatically generated">
            <a:extLst>
              <a:ext uri="{FF2B5EF4-FFF2-40B4-BE49-F238E27FC236}">
                <a16:creationId xmlns:a16="http://schemas.microsoft.com/office/drawing/2014/main" id="{B93AD710-720E-8B4E-D286-83FDA8365F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401" b="2945"/>
          <a:stretch/>
        </p:blipFill>
        <p:spPr>
          <a:xfrm>
            <a:off x="0" y="1538007"/>
            <a:ext cx="3643623" cy="4462743"/>
          </a:xfrm>
          <a:prstGeom prst="rect">
            <a:avLst/>
          </a:prstGeom>
        </p:spPr>
      </p:pic>
      <p:sp>
        <p:nvSpPr>
          <p:cNvPr id="5" name="TextBox 4">
            <a:extLst>
              <a:ext uri="{FF2B5EF4-FFF2-40B4-BE49-F238E27FC236}">
                <a16:creationId xmlns:a16="http://schemas.microsoft.com/office/drawing/2014/main" id="{ED5A8915-18E9-E6B7-D4CB-4914986435C0}"/>
              </a:ext>
            </a:extLst>
          </p:cNvPr>
          <p:cNvSpPr txBox="1"/>
          <p:nvPr/>
        </p:nvSpPr>
        <p:spPr>
          <a:xfrm>
            <a:off x="620493" y="5493342"/>
            <a:ext cx="2980011" cy="461665"/>
          </a:xfrm>
          <a:prstGeom prst="rect">
            <a:avLst/>
          </a:prstGeom>
          <a:noFill/>
        </p:spPr>
        <p:txBody>
          <a:bodyPr wrap="square" rtlCol="0">
            <a:spAutoFit/>
          </a:bodyPr>
          <a:lstStyle/>
          <a:p>
            <a:pPr algn="r"/>
            <a:r>
              <a:rPr lang="en-US" sz="1200" dirty="0">
                <a:solidFill>
                  <a:schemeClr val="bg2">
                    <a:lumMod val="75000"/>
                  </a:schemeClr>
                </a:solidFill>
                <a:latin typeface="Arial" panose="020B0604020202020204" pitchFamily="34" charset="0"/>
                <a:cs typeface="Arial" panose="020B0604020202020204" pitchFamily="34" charset="0"/>
              </a:rPr>
              <a:t>Photo credit: </a:t>
            </a:r>
            <a:br>
              <a:rPr lang="en-US" sz="1200" dirty="0">
                <a:solidFill>
                  <a:schemeClr val="bg2">
                    <a:lumMod val="75000"/>
                  </a:schemeClr>
                </a:solidFill>
                <a:latin typeface="Arial" panose="020B0604020202020204" pitchFamily="34" charset="0"/>
                <a:cs typeface="Arial" panose="020B0604020202020204" pitchFamily="34" charset="0"/>
              </a:rPr>
            </a:br>
            <a:r>
              <a:rPr lang="en-US" sz="1200" dirty="0" err="1">
                <a:solidFill>
                  <a:schemeClr val="bg2">
                    <a:lumMod val="75000"/>
                  </a:schemeClr>
                </a:solidFill>
                <a:latin typeface="Arial" panose="020B0604020202020204" pitchFamily="34" charset="0"/>
                <a:cs typeface="Arial" panose="020B0604020202020204" pitchFamily="34" charset="0"/>
              </a:rPr>
              <a:t>Zadorozhnyi</a:t>
            </a:r>
            <a:r>
              <a:rPr lang="en-US" sz="1200" dirty="0">
                <a:solidFill>
                  <a:schemeClr val="bg2">
                    <a:lumMod val="75000"/>
                  </a:schemeClr>
                </a:solidFill>
                <a:latin typeface="Arial" panose="020B0604020202020204" pitchFamily="34" charset="0"/>
                <a:cs typeface="Arial" panose="020B0604020202020204" pitchFamily="34" charset="0"/>
              </a:rPr>
              <a:t> Viktor / </a:t>
            </a:r>
            <a:r>
              <a:rPr lang="en-US" sz="1200" dirty="0" err="1">
                <a:solidFill>
                  <a:schemeClr val="bg2">
                    <a:lumMod val="75000"/>
                  </a:schemeClr>
                </a:solidFill>
                <a:latin typeface="Arial" panose="020B0604020202020204" pitchFamily="34" charset="0"/>
                <a:cs typeface="Arial" panose="020B0604020202020204" pitchFamily="34" charset="0"/>
              </a:rPr>
              <a:t>shutterstock.com</a:t>
            </a:r>
            <a:endParaRPr lang="en-US" sz="120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607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15B484-1DA2-B65A-17B1-82F2A090F3B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a:t>
            </a:fld>
            <a:endParaRPr lang="en-US"/>
          </a:p>
        </p:txBody>
      </p:sp>
      <p:graphicFrame>
        <p:nvGraphicFramePr>
          <p:cNvPr id="4" name="Object 3">
            <a:extLst>
              <a:ext uri="{FF2B5EF4-FFF2-40B4-BE49-F238E27FC236}">
                <a16:creationId xmlns:a16="http://schemas.microsoft.com/office/drawing/2014/main" id="{CC3F23EB-0987-0286-8C62-E927A50632C5}"/>
              </a:ext>
            </a:extLst>
          </p:cNvPr>
          <p:cNvGraphicFramePr>
            <a:graphicFrameLocks noChangeAspect="1"/>
          </p:cNvGraphicFramePr>
          <p:nvPr>
            <p:extLst>
              <p:ext uri="{D42A27DB-BD31-4B8C-83A1-F6EECF244321}">
                <p14:modId xmlns:p14="http://schemas.microsoft.com/office/powerpoint/2010/main" val="2549954696"/>
              </p:ext>
            </p:extLst>
          </p:nvPr>
        </p:nvGraphicFramePr>
        <p:xfrm>
          <a:off x="2355746" y="1269993"/>
          <a:ext cx="4157197" cy="5380396"/>
        </p:xfrm>
        <a:graphic>
          <a:graphicData uri="http://schemas.openxmlformats.org/presentationml/2006/ole">
            <mc:AlternateContent xmlns:mc="http://schemas.openxmlformats.org/markup-compatibility/2006">
              <mc:Choice xmlns:v="urn:schemas-microsoft-com:vml" Requires="v">
                <p:oleObj name="Acrobat Document" r:id="rId2" imgW="5829136" imgH="7543800" progId="Acrobat.Document.DC">
                  <p:embed/>
                </p:oleObj>
              </mc:Choice>
              <mc:Fallback>
                <p:oleObj name="Acrobat Document" r:id="rId2" imgW="5829136" imgH="7543800" progId="Acrobat.Document.DC">
                  <p:embed/>
                  <p:pic>
                    <p:nvPicPr>
                      <p:cNvPr id="0" name=""/>
                      <p:cNvPicPr/>
                      <p:nvPr/>
                    </p:nvPicPr>
                    <p:blipFill>
                      <a:blip r:embed="rId3"/>
                      <a:stretch>
                        <a:fillRect/>
                      </a:stretch>
                    </p:blipFill>
                    <p:spPr>
                      <a:xfrm>
                        <a:off x="2355746" y="1269993"/>
                        <a:ext cx="4157197" cy="5380396"/>
                      </a:xfrm>
                      <a:prstGeom prst="rect">
                        <a:avLst/>
                      </a:prstGeom>
                    </p:spPr>
                  </p:pic>
                </p:oleObj>
              </mc:Fallback>
            </mc:AlternateContent>
          </a:graphicData>
        </a:graphic>
      </p:graphicFrame>
    </p:spTree>
    <p:extLst>
      <p:ext uri="{BB962C8B-B14F-4D97-AF65-F5344CB8AC3E}">
        <p14:creationId xmlns:p14="http://schemas.microsoft.com/office/powerpoint/2010/main" val="2926768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B1EEF4-314C-734B-97DA-EDCBD83BF448}"/>
              </a:ext>
            </a:extLst>
          </p:cNvPr>
          <p:cNvSpPr/>
          <p:nvPr/>
        </p:nvSpPr>
        <p:spPr>
          <a:xfrm>
            <a:off x="5020977" y="2091690"/>
            <a:ext cx="3360461" cy="30518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Text Placeholder 2">
            <a:extLst>
              <a:ext uri="{FF2B5EF4-FFF2-40B4-BE49-F238E27FC236}">
                <a16:creationId xmlns:a16="http://schemas.microsoft.com/office/drawing/2014/main" id="{7183A653-B5FD-4942-857E-06C74412650B}"/>
              </a:ext>
            </a:extLst>
          </p:cNvPr>
          <p:cNvSpPr txBox="1">
            <a:spLocks/>
          </p:cNvSpPr>
          <p:nvPr/>
        </p:nvSpPr>
        <p:spPr>
          <a:xfrm>
            <a:off x="1189847" y="2434691"/>
            <a:ext cx="4539315" cy="2219325"/>
          </a:xfrm>
          <a:prstGeom prst="rect">
            <a:avLst/>
          </a:prstGeom>
        </p:spPr>
        <p:txBody>
          <a:bodyPr vert="horz" lIns="68580" tIns="34290" rIns="68580" bIns="3429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endParaRPr lang="en-US" sz="1500" dirty="0">
              <a:solidFill>
                <a:schemeClr val="tx1">
                  <a:lumMod val="75000"/>
                  <a:lumOff val="25000"/>
                </a:schemeClr>
              </a:solidFill>
              <a:latin typeface="Georgia" panose="02040502050405020303" pitchFamily="18" charset="0"/>
              <a:ea typeface="Cambria" charset="0"/>
              <a:cs typeface="Cambria" charset="0"/>
            </a:endParaRPr>
          </a:p>
          <a:p>
            <a:endParaRPr lang="en-US" sz="1500" dirty="0">
              <a:solidFill>
                <a:schemeClr val="tx1">
                  <a:lumMod val="75000"/>
                  <a:lumOff val="25000"/>
                </a:schemeClr>
              </a:solidFill>
              <a:latin typeface="Georgia" panose="02040502050405020303" pitchFamily="18" charset="0"/>
              <a:ea typeface="Cambria" charset="0"/>
              <a:cs typeface="Cambria" charset="0"/>
            </a:endParaRPr>
          </a:p>
        </p:txBody>
      </p:sp>
      <p:sp>
        <p:nvSpPr>
          <p:cNvPr id="8" name="Content Placeholder 7">
            <a:extLst>
              <a:ext uri="{FF2B5EF4-FFF2-40B4-BE49-F238E27FC236}">
                <a16:creationId xmlns:a16="http://schemas.microsoft.com/office/drawing/2014/main" id="{17A4ABAC-3D57-3E47-AA6B-54EAC396D268}"/>
              </a:ext>
            </a:extLst>
          </p:cNvPr>
          <p:cNvSpPr>
            <a:spLocks noGrp="1"/>
          </p:cNvSpPr>
          <p:nvPr>
            <p:ph idx="1"/>
          </p:nvPr>
        </p:nvSpPr>
        <p:spPr>
          <a:xfrm>
            <a:off x="548640" y="2091690"/>
            <a:ext cx="4331970" cy="3628969"/>
          </a:xfrm>
        </p:spPr>
        <p:txBody>
          <a:bodyPr>
            <a:normAutofit/>
          </a:bodyPr>
          <a:lstStyle/>
          <a:p>
            <a:pPr>
              <a:spcBef>
                <a:spcPts val="900"/>
              </a:spcBef>
              <a:spcAft>
                <a:spcPts val="900"/>
              </a:spcAft>
            </a:pPr>
            <a:r>
              <a:rPr lang="en-US" sz="2100" dirty="0"/>
              <a:t>To be an owner, you must:</a:t>
            </a:r>
          </a:p>
          <a:p>
            <a:pPr marL="214313" indent="-214313">
              <a:spcBef>
                <a:spcPts val="900"/>
              </a:spcBef>
              <a:spcAft>
                <a:spcPts val="900"/>
              </a:spcAft>
              <a:buFont typeface="Arial" panose="020B0604020202020204" pitchFamily="34" charset="0"/>
              <a:buChar char="•"/>
            </a:pPr>
            <a:r>
              <a:rPr lang="en-US" sz="2100" dirty="0"/>
              <a:t>Be the author of the work</a:t>
            </a:r>
          </a:p>
          <a:p>
            <a:pPr marL="600075" lvl="1" indent="-257175">
              <a:spcBef>
                <a:spcPts val="900"/>
              </a:spcBef>
              <a:spcAft>
                <a:spcPts val="900"/>
              </a:spcAft>
              <a:buClr>
                <a:srgbClr val="F46762"/>
              </a:buClr>
              <a:buFont typeface="Courier New" panose="02070309020205020404" pitchFamily="49" charset="0"/>
              <a:buChar char="o"/>
            </a:pPr>
            <a:r>
              <a:rPr lang="en-US" sz="2100" dirty="0"/>
              <a:t>The work’s </a:t>
            </a:r>
            <a:r>
              <a:rPr lang="en-US" sz="2100" b="1" dirty="0">
                <a:solidFill>
                  <a:srgbClr val="4477B7"/>
                </a:solidFill>
              </a:rPr>
              <a:t>creator</a:t>
            </a:r>
            <a:r>
              <a:rPr lang="en-US" sz="2100" dirty="0"/>
              <a:t>, OR</a:t>
            </a:r>
          </a:p>
          <a:p>
            <a:pPr marL="600075" lvl="1" indent="-257175">
              <a:spcBef>
                <a:spcPts val="900"/>
              </a:spcBef>
              <a:spcAft>
                <a:spcPts val="900"/>
              </a:spcAft>
              <a:buClr>
                <a:srgbClr val="F46762"/>
              </a:buClr>
              <a:buFont typeface="Courier New" panose="02070309020205020404" pitchFamily="49" charset="0"/>
              <a:buChar char="o"/>
            </a:pPr>
            <a:r>
              <a:rPr lang="en-US" sz="2100" dirty="0"/>
              <a:t>For a </a:t>
            </a:r>
            <a:r>
              <a:rPr lang="en-US" sz="2100" b="1" dirty="0">
                <a:solidFill>
                  <a:srgbClr val="4477B7"/>
                </a:solidFill>
              </a:rPr>
              <a:t>work made for hire</a:t>
            </a:r>
            <a:r>
              <a:rPr lang="en-US" sz="2100" dirty="0"/>
              <a:t>, the </a:t>
            </a:r>
            <a:r>
              <a:rPr lang="en-US" sz="2100" b="1" dirty="0"/>
              <a:t>employer</a:t>
            </a:r>
            <a:r>
              <a:rPr lang="en-US" sz="2100" dirty="0"/>
              <a:t> or</a:t>
            </a:r>
            <a:r>
              <a:rPr lang="en-US" sz="2100" b="1" dirty="0"/>
              <a:t> commissioning party</a:t>
            </a:r>
            <a:endParaRPr lang="en-US" sz="2100" dirty="0"/>
          </a:p>
        </p:txBody>
      </p:sp>
      <p:sp>
        <p:nvSpPr>
          <p:cNvPr id="6" name="Title 1">
            <a:extLst>
              <a:ext uri="{FF2B5EF4-FFF2-40B4-BE49-F238E27FC236}">
                <a16:creationId xmlns:a16="http://schemas.microsoft.com/office/drawing/2014/main" id="{8A36F0D0-BF0D-684D-9B3E-9B95B32CA15B}"/>
              </a:ext>
            </a:extLst>
          </p:cNvPr>
          <p:cNvSpPr>
            <a:spLocks noGrp="1"/>
          </p:cNvSpPr>
          <p:nvPr>
            <p:ph type="title"/>
          </p:nvPr>
        </p:nvSpPr>
        <p:spPr/>
        <p:txBody>
          <a:bodyPr>
            <a:normAutofit/>
          </a:bodyPr>
          <a:lstStyle/>
          <a:p>
            <a:r>
              <a:rPr lang="en-US" sz="1500" dirty="0"/>
              <a:t>WHO IS A COPYRIGHT OWNER?</a:t>
            </a:r>
          </a:p>
        </p:txBody>
      </p:sp>
      <p:sp>
        <p:nvSpPr>
          <p:cNvPr id="7" name="Rectangle 6"/>
          <p:cNvSpPr/>
          <p:nvPr/>
        </p:nvSpPr>
        <p:spPr>
          <a:xfrm>
            <a:off x="5231986" y="2313256"/>
            <a:ext cx="2938442" cy="2931572"/>
          </a:xfrm>
          <a:prstGeom prst="rect">
            <a:avLst/>
          </a:prstGeom>
        </p:spPr>
        <p:txBody>
          <a:bodyPr wrap="square">
            <a:spAutoFit/>
          </a:bodyPr>
          <a:lstStyle/>
          <a:p>
            <a:r>
              <a:rPr lang="en-US" sz="1800" b="1" dirty="0">
                <a:solidFill>
                  <a:schemeClr val="bg1"/>
                </a:solidFill>
              </a:rPr>
              <a:t>ARE YOU AN OWNER?</a:t>
            </a:r>
          </a:p>
          <a:p>
            <a:endParaRPr lang="en-US" sz="1500" dirty="0">
              <a:solidFill>
                <a:schemeClr val="bg1"/>
              </a:solidFill>
            </a:endParaRPr>
          </a:p>
          <a:p>
            <a:r>
              <a:rPr lang="en-US" sz="1500" b="1" dirty="0">
                <a:solidFill>
                  <a:schemeClr val="bg1"/>
                </a:solidFill>
              </a:rPr>
              <a:t>Yes! </a:t>
            </a:r>
            <a:r>
              <a:rPr lang="en-US" sz="1500" dirty="0">
                <a:solidFill>
                  <a:schemeClr val="bg1"/>
                </a:solidFill>
              </a:rPr>
              <a:t>Have you painted, drawn, or sketched artwork? Or taken a photograph?</a:t>
            </a:r>
          </a:p>
          <a:p>
            <a:endParaRPr lang="en-US" sz="1500" dirty="0">
              <a:solidFill>
                <a:schemeClr val="bg1"/>
              </a:solidFill>
            </a:endParaRPr>
          </a:p>
          <a:p>
            <a:r>
              <a:rPr lang="en-US" sz="1500" b="1" dirty="0">
                <a:solidFill>
                  <a:schemeClr val="bg1"/>
                </a:solidFill>
              </a:rPr>
              <a:t>Congratulations, you are a copyright owner. </a:t>
            </a:r>
          </a:p>
          <a:p>
            <a:endParaRPr lang="en-US" sz="1500" dirty="0">
              <a:solidFill>
                <a:schemeClr val="bg1"/>
              </a:solidFill>
            </a:endParaRPr>
          </a:p>
          <a:p>
            <a:r>
              <a:rPr lang="en-US" sz="1800" b="1" dirty="0">
                <a:solidFill>
                  <a:schemeClr val="bg1"/>
                </a:solidFill>
              </a:rPr>
              <a:t>You are all copyright owners!</a:t>
            </a:r>
          </a:p>
          <a:p>
            <a:endParaRPr lang="en-US" sz="1050" dirty="0">
              <a:solidFill>
                <a:schemeClr val="bg1"/>
              </a:solidFill>
            </a:endParaRPr>
          </a:p>
        </p:txBody>
      </p:sp>
    </p:spTree>
    <p:extLst>
      <p:ext uri="{BB962C8B-B14F-4D97-AF65-F5344CB8AC3E}">
        <p14:creationId xmlns:p14="http://schemas.microsoft.com/office/powerpoint/2010/main" val="400708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C61AFD-7A38-886F-06F9-89EA4612C8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14" t="550" r="9631" b="-550"/>
          <a:stretch/>
        </p:blipFill>
        <p:spPr>
          <a:xfrm>
            <a:off x="4817962" y="1880654"/>
            <a:ext cx="3876038" cy="3113816"/>
          </a:xfrm>
          <a:prstGeom prst="rect">
            <a:avLst/>
          </a:prstGeom>
        </p:spPr>
      </p:pic>
      <p:sp>
        <p:nvSpPr>
          <p:cNvPr id="20" name="Text Placeholder 2">
            <a:extLst>
              <a:ext uri="{FF2B5EF4-FFF2-40B4-BE49-F238E27FC236}">
                <a16:creationId xmlns:a16="http://schemas.microsoft.com/office/drawing/2014/main" id="{7183A653-B5FD-4942-857E-06C74412650B}"/>
              </a:ext>
            </a:extLst>
          </p:cNvPr>
          <p:cNvSpPr txBox="1">
            <a:spLocks/>
          </p:cNvSpPr>
          <p:nvPr/>
        </p:nvSpPr>
        <p:spPr>
          <a:xfrm>
            <a:off x="1189847" y="2434691"/>
            <a:ext cx="4539315" cy="2219325"/>
          </a:xfrm>
          <a:prstGeom prst="rect">
            <a:avLst/>
          </a:prstGeom>
        </p:spPr>
        <p:txBody>
          <a:bodyPr vert="horz" lIns="68580" tIns="34290" rIns="68580" bIns="3429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defTabSz="685800">
              <a:buClrTx/>
              <a:defRPr/>
            </a:pPr>
            <a:endParaRPr lang="en-US" sz="1500" dirty="0">
              <a:solidFill>
                <a:srgbClr val="000000">
                  <a:lumMod val="75000"/>
                  <a:lumOff val="25000"/>
                </a:srgbClr>
              </a:solidFill>
              <a:latin typeface="Georgia" panose="02040502050405020303" pitchFamily="18" charset="0"/>
              <a:ea typeface="Cambria" charset="0"/>
              <a:cs typeface="Cambria" charset="0"/>
            </a:endParaRPr>
          </a:p>
          <a:p>
            <a:pPr defTabSz="685800">
              <a:buClrTx/>
              <a:defRPr/>
            </a:pPr>
            <a:endParaRPr lang="en-US" sz="1500" dirty="0">
              <a:solidFill>
                <a:srgbClr val="000000">
                  <a:lumMod val="75000"/>
                  <a:lumOff val="25000"/>
                </a:srgbClr>
              </a:solidFill>
              <a:latin typeface="Georgia" panose="02040502050405020303" pitchFamily="18" charset="0"/>
              <a:ea typeface="Cambria" charset="0"/>
              <a:cs typeface="Cambria" charset="0"/>
            </a:endParaRPr>
          </a:p>
        </p:txBody>
      </p:sp>
      <p:sp>
        <p:nvSpPr>
          <p:cNvPr id="8" name="Content Placeholder 7">
            <a:extLst>
              <a:ext uri="{FF2B5EF4-FFF2-40B4-BE49-F238E27FC236}">
                <a16:creationId xmlns:a16="http://schemas.microsoft.com/office/drawing/2014/main" id="{D71CF6AC-F1AB-6C45-B486-DF860319893F}"/>
              </a:ext>
            </a:extLst>
          </p:cNvPr>
          <p:cNvSpPr>
            <a:spLocks noGrp="1"/>
          </p:cNvSpPr>
          <p:nvPr>
            <p:ph idx="1"/>
          </p:nvPr>
        </p:nvSpPr>
        <p:spPr>
          <a:xfrm>
            <a:off x="685873" y="1880655"/>
            <a:ext cx="4132089" cy="3721039"/>
          </a:xfrm>
        </p:spPr>
        <p:txBody>
          <a:bodyPr>
            <a:noAutofit/>
          </a:bodyPr>
          <a:lstStyle/>
          <a:p>
            <a:pPr marL="257175" indent="-257175">
              <a:spcBef>
                <a:spcPts val="900"/>
              </a:spcBef>
              <a:buFont typeface="Arial" panose="020B0604020202020204" pitchFamily="34" charset="0"/>
              <a:buChar char="•"/>
            </a:pPr>
            <a:r>
              <a:rPr lang="en-US" sz="2100" b="1" dirty="0">
                <a:solidFill>
                  <a:schemeClr val="accent2"/>
                </a:solidFill>
              </a:rPr>
              <a:t>Make copies </a:t>
            </a:r>
            <a:endParaRPr lang="en-US" sz="2100" dirty="0"/>
          </a:p>
          <a:p>
            <a:pPr marL="257175" indent="-257175">
              <a:spcBef>
                <a:spcPts val="900"/>
              </a:spcBef>
              <a:buFont typeface="Arial" panose="020B0604020202020204" pitchFamily="34" charset="0"/>
              <a:buChar char="•"/>
            </a:pPr>
            <a:r>
              <a:rPr lang="en-US" sz="2100" dirty="0"/>
              <a:t>Prepare “</a:t>
            </a:r>
            <a:r>
              <a:rPr lang="en-US" sz="2100" b="1" dirty="0">
                <a:solidFill>
                  <a:schemeClr val="accent2"/>
                </a:solidFill>
              </a:rPr>
              <a:t>derivative works</a:t>
            </a:r>
            <a:r>
              <a:rPr lang="en-US" sz="2100" dirty="0"/>
              <a:t>” based upon the copyright-protected work</a:t>
            </a:r>
          </a:p>
          <a:p>
            <a:pPr marL="257175" indent="-257175">
              <a:spcBef>
                <a:spcPts val="900"/>
              </a:spcBef>
              <a:buFont typeface="Arial" panose="020B0604020202020204" pitchFamily="34" charset="0"/>
              <a:buChar char="•"/>
            </a:pPr>
            <a:r>
              <a:rPr lang="en-US" sz="2100" b="1" dirty="0">
                <a:solidFill>
                  <a:schemeClr val="accent2"/>
                </a:solidFill>
              </a:rPr>
              <a:t>Distribute </a:t>
            </a:r>
            <a:r>
              <a:rPr lang="en-US" sz="2100" dirty="0">
                <a:solidFill>
                  <a:schemeClr val="accent1"/>
                </a:solidFill>
              </a:rPr>
              <a:t>to the public</a:t>
            </a:r>
          </a:p>
          <a:p>
            <a:pPr marL="257175" indent="-257175">
              <a:spcBef>
                <a:spcPts val="900"/>
              </a:spcBef>
              <a:buFont typeface="Arial" panose="020B0604020202020204" pitchFamily="34" charset="0"/>
              <a:buChar char="•"/>
            </a:pPr>
            <a:r>
              <a:rPr lang="en-US" sz="2100" b="1" dirty="0">
                <a:solidFill>
                  <a:schemeClr val="accent2"/>
                </a:solidFill>
              </a:rPr>
              <a:t>Publicly perform </a:t>
            </a:r>
            <a:r>
              <a:rPr lang="en-US" sz="2100" dirty="0"/>
              <a:t>(certain types of works)</a:t>
            </a:r>
          </a:p>
          <a:p>
            <a:pPr marL="257175" indent="-257175">
              <a:spcBef>
                <a:spcPts val="900"/>
              </a:spcBef>
              <a:buFont typeface="Arial" panose="020B0604020202020204" pitchFamily="34" charset="0"/>
              <a:buChar char="•"/>
            </a:pPr>
            <a:r>
              <a:rPr lang="en-US" sz="2100" b="1" dirty="0">
                <a:solidFill>
                  <a:schemeClr val="accent2"/>
                </a:solidFill>
              </a:rPr>
              <a:t>Publicly display</a:t>
            </a:r>
            <a:endParaRPr lang="en-US" sz="2100" b="1" dirty="0"/>
          </a:p>
        </p:txBody>
      </p:sp>
      <p:sp>
        <p:nvSpPr>
          <p:cNvPr id="6" name="Title 1">
            <a:extLst>
              <a:ext uri="{FF2B5EF4-FFF2-40B4-BE49-F238E27FC236}">
                <a16:creationId xmlns:a16="http://schemas.microsoft.com/office/drawing/2014/main" id="{8A36F0D0-BF0D-684D-9B3E-9B95B32CA15B}"/>
              </a:ext>
            </a:extLst>
          </p:cNvPr>
          <p:cNvSpPr>
            <a:spLocks noGrp="1"/>
          </p:cNvSpPr>
          <p:nvPr>
            <p:ph type="title"/>
          </p:nvPr>
        </p:nvSpPr>
        <p:spPr/>
        <p:txBody>
          <a:bodyPr>
            <a:normAutofit/>
          </a:bodyPr>
          <a:lstStyle/>
          <a:p>
            <a:r>
              <a:rPr lang="en-US" sz="1500" dirty="0"/>
              <a:t>WHAT DOES IT MEAN TO BE A COPYRIGHT OWNER?</a:t>
            </a:r>
          </a:p>
        </p:txBody>
      </p:sp>
      <p:sp>
        <p:nvSpPr>
          <p:cNvPr id="2" name="Rectangle 1"/>
          <p:cNvSpPr/>
          <p:nvPr/>
        </p:nvSpPr>
        <p:spPr>
          <a:xfrm>
            <a:off x="685873" y="5117185"/>
            <a:ext cx="8064827" cy="486125"/>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2100" dirty="0">
                <a:solidFill>
                  <a:srgbClr val="F46762"/>
                </a:solidFill>
              </a:rPr>
              <a:t>Violation of any of these rights = </a:t>
            </a:r>
            <a:r>
              <a:rPr lang="en-US" sz="2100" b="1" u="sng" dirty="0">
                <a:solidFill>
                  <a:srgbClr val="F46762"/>
                </a:solidFill>
              </a:rPr>
              <a:t>copyright</a:t>
            </a:r>
            <a:r>
              <a:rPr lang="en-US" sz="2100" u="sng" dirty="0">
                <a:solidFill>
                  <a:srgbClr val="F46762"/>
                </a:solidFill>
              </a:rPr>
              <a:t> </a:t>
            </a:r>
            <a:r>
              <a:rPr lang="en-US" sz="2100" b="1" u="sng" dirty="0">
                <a:solidFill>
                  <a:srgbClr val="F46762"/>
                </a:solidFill>
              </a:rPr>
              <a:t>infringement</a:t>
            </a:r>
            <a:r>
              <a:rPr lang="en-US" sz="2100" b="1" dirty="0">
                <a:solidFill>
                  <a:srgbClr val="F46762"/>
                </a:solidFill>
              </a:rPr>
              <a:t>!</a:t>
            </a:r>
          </a:p>
        </p:txBody>
      </p:sp>
      <p:sp>
        <p:nvSpPr>
          <p:cNvPr id="4" name="TextBox 3">
            <a:extLst>
              <a:ext uri="{FF2B5EF4-FFF2-40B4-BE49-F238E27FC236}">
                <a16:creationId xmlns:a16="http://schemas.microsoft.com/office/drawing/2014/main" id="{B3E16AB0-3B52-ED33-7EFF-97BB43654FEF}"/>
              </a:ext>
            </a:extLst>
          </p:cNvPr>
          <p:cNvSpPr txBox="1"/>
          <p:nvPr/>
        </p:nvSpPr>
        <p:spPr>
          <a:xfrm rot="5400000">
            <a:off x="7253636" y="3301679"/>
            <a:ext cx="3248045" cy="276999"/>
          </a:xfrm>
          <a:prstGeom prst="rect">
            <a:avLst/>
          </a:prstGeom>
          <a:noFill/>
        </p:spPr>
        <p:txBody>
          <a:bodyPr wrap="square" rtlCol="0">
            <a:spAutoFit/>
          </a:bodyPr>
          <a:lstStyle/>
          <a:p>
            <a:r>
              <a:rPr lang="en-US" sz="1200" dirty="0">
                <a:solidFill>
                  <a:schemeClr val="bg2">
                    <a:lumMod val="75000"/>
                  </a:schemeClr>
                </a:solidFill>
                <a:latin typeface="Arial" panose="020B0604020202020204" pitchFamily="34" charset="0"/>
                <a:cs typeface="Arial" panose="020B0604020202020204" pitchFamily="34" charset="0"/>
              </a:rPr>
              <a:t>Photo credit: Africa Studio / </a:t>
            </a:r>
            <a:r>
              <a:rPr lang="en-US" sz="1200" dirty="0" err="1">
                <a:solidFill>
                  <a:schemeClr val="bg2">
                    <a:lumMod val="75000"/>
                  </a:schemeClr>
                </a:solidFill>
                <a:latin typeface="Arial" panose="020B0604020202020204" pitchFamily="34" charset="0"/>
                <a:cs typeface="Arial" panose="020B0604020202020204" pitchFamily="34" charset="0"/>
              </a:rPr>
              <a:t>shutterstock.com</a:t>
            </a:r>
            <a:endParaRPr lang="en-US" sz="120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875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BB9E9C-1A5A-1D4D-9B7E-D346A7CC5B8D}"/>
              </a:ext>
            </a:extLst>
          </p:cNvPr>
          <p:cNvSpPr/>
          <p:nvPr/>
        </p:nvSpPr>
        <p:spPr>
          <a:xfrm>
            <a:off x="615331" y="2055637"/>
            <a:ext cx="8077042" cy="7041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Text Placeholder 2">
            <a:extLst>
              <a:ext uri="{FF2B5EF4-FFF2-40B4-BE49-F238E27FC236}">
                <a16:creationId xmlns:a16="http://schemas.microsoft.com/office/drawing/2014/main" id="{7183A653-B5FD-4942-857E-06C74412650B}"/>
              </a:ext>
            </a:extLst>
          </p:cNvPr>
          <p:cNvSpPr txBox="1">
            <a:spLocks/>
          </p:cNvSpPr>
          <p:nvPr/>
        </p:nvSpPr>
        <p:spPr>
          <a:xfrm>
            <a:off x="1189847" y="2434691"/>
            <a:ext cx="4539315" cy="2219325"/>
          </a:xfrm>
          <a:prstGeom prst="rect">
            <a:avLst/>
          </a:prstGeom>
        </p:spPr>
        <p:txBody>
          <a:bodyPr vert="horz" lIns="68580" tIns="34290" rIns="68580" bIns="3429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endParaRPr lang="en-US" sz="1500" dirty="0">
              <a:solidFill>
                <a:schemeClr val="tx1">
                  <a:lumMod val="75000"/>
                  <a:lumOff val="25000"/>
                </a:schemeClr>
              </a:solidFill>
              <a:latin typeface="Georgia" panose="02040502050405020303" pitchFamily="18" charset="0"/>
              <a:ea typeface="Cambria" charset="0"/>
              <a:cs typeface="Cambria" charset="0"/>
            </a:endParaRPr>
          </a:p>
          <a:p>
            <a:endParaRPr lang="en-US" sz="1500" dirty="0">
              <a:solidFill>
                <a:schemeClr val="tx1">
                  <a:lumMod val="75000"/>
                  <a:lumOff val="25000"/>
                </a:schemeClr>
              </a:solidFill>
              <a:latin typeface="Georgia" panose="02040502050405020303" pitchFamily="18" charset="0"/>
              <a:ea typeface="Cambria" charset="0"/>
              <a:cs typeface="Cambria" charset="0"/>
            </a:endParaRPr>
          </a:p>
        </p:txBody>
      </p:sp>
      <p:sp>
        <p:nvSpPr>
          <p:cNvPr id="3" name="Rectangle 2"/>
          <p:cNvSpPr/>
          <p:nvPr/>
        </p:nvSpPr>
        <p:spPr>
          <a:xfrm>
            <a:off x="615331" y="2240364"/>
            <a:ext cx="8077042" cy="369332"/>
          </a:xfrm>
          <a:prstGeom prst="rect">
            <a:avLst/>
          </a:prstGeom>
        </p:spPr>
        <p:txBody>
          <a:bodyPr wrap="square">
            <a:spAutoFit/>
          </a:bodyPr>
          <a:lstStyle/>
          <a:p>
            <a:pPr algn="ctr"/>
            <a:r>
              <a:rPr lang="en-US" sz="1800" dirty="0">
                <a:solidFill>
                  <a:schemeClr val="bg1"/>
                </a:solidFill>
              </a:rPr>
              <a:t>You can get a license or use the Copyright Act’s exceptions or limitations</a:t>
            </a:r>
          </a:p>
        </p:txBody>
      </p:sp>
      <p:sp>
        <p:nvSpPr>
          <p:cNvPr id="12" name="Content Placeholder 11">
            <a:extLst>
              <a:ext uri="{FF2B5EF4-FFF2-40B4-BE49-F238E27FC236}">
                <a16:creationId xmlns:a16="http://schemas.microsoft.com/office/drawing/2014/main" id="{D19D62AD-4B31-4E4B-9074-642ED535420B}"/>
              </a:ext>
            </a:extLst>
          </p:cNvPr>
          <p:cNvSpPr>
            <a:spLocks noGrp="1"/>
          </p:cNvSpPr>
          <p:nvPr>
            <p:ph idx="1"/>
          </p:nvPr>
        </p:nvSpPr>
        <p:spPr>
          <a:xfrm>
            <a:off x="653399" y="2954099"/>
            <a:ext cx="3572913" cy="2524367"/>
          </a:xfrm>
        </p:spPr>
        <p:txBody>
          <a:bodyPr>
            <a:normAutofit/>
          </a:bodyPr>
          <a:lstStyle/>
          <a:p>
            <a:r>
              <a:rPr lang="en-US" sz="2100" dirty="0"/>
              <a:t>Copyright Act’s exceptions and limitations:</a:t>
            </a:r>
          </a:p>
          <a:p>
            <a:pPr marL="257175" indent="-257175">
              <a:buFont typeface="Arial" panose="020B0604020202020204" pitchFamily="34" charset="0"/>
              <a:buChar char="•"/>
            </a:pPr>
            <a:r>
              <a:rPr lang="en-US" sz="2100" dirty="0"/>
              <a:t>Fair Use</a:t>
            </a:r>
          </a:p>
          <a:p>
            <a:pPr marL="257175" indent="-257175">
              <a:buFont typeface="Arial" panose="020B0604020202020204" pitchFamily="34" charset="0"/>
              <a:buChar char="•"/>
            </a:pPr>
            <a:r>
              <a:rPr lang="en-US" sz="2100" dirty="0"/>
              <a:t>First Sale </a:t>
            </a:r>
          </a:p>
          <a:p>
            <a:pPr marL="257175" indent="-257175">
              <a:buFont typeface="Arial" panose="020B0604020202020204" pitchFamily="34" charset="0"/>
              <a:buChar char="•"/>
            </a:pPr>
            <a:r>
              <a:rPr lang="en-US" sz="2100" dirty="0"/>
              <a:t>Libraries and Archives</a:t>
            </a:r>
          </a:p>
          <a:p>
            <a:endParaRPr lang="en-US" dirty="0"/>
          </a:p>
          <a:p>
            <a:endParaRPr lang="en-US" dirty="0"/>
          </a:p>
          <a:p>
            <a:endParaRPr lang="en-US" dirty="0"/>
          </a:p>
          <a:p>
            <a:endParaRPr lang="en-US" dirty="0"/>
          </a:p>
          <a:p>
            <a:endParaRPr lang="en-US" dirty="0"/>
          </a:p>
          <a:p>
            <a:endParaRPr lang="en-US" dirty="0"/>
          </a:p>
        </p:txBody>
      </p:sp>
      <p:sp>
        <p:nvSpPr>
          <p:cNvPr id="13" name="Content Placeholder 12">
            <a:extLst>
              <a:ext uri="{FF2B5EF4-FFF2-40B4-BE49-F238E27FC236}">
                <a16:creationId xmlns:a16="http://schemas.microsoft.com/office/drawing/2014/main" id="{F2C12DBF-571C-6047-B5D6-686613DCF71F}"/>
              </a:ext>
            </a:extLst>
          </p:cNvPr>
          <p:cNvSpPr>
            <a:spLocks noGrp="1"/>
          </p:cNvSpPr>
          <p:nvPr>
            <p:ph idx="10"/>
          </p:nvPr>
        </p:nvSpPr>
        <p:spPr>
          <a:xfrm>
            <a:off x="4917690" y="2954099"/>
            <a:ext cx="3774688" cy="2524367"/>
          </a:xfrm>
        </p:spPr>
        <p:txBody>
          <a:bodyPr>
            <a:normAutofit/>
          </a:bodyPr>
          <a:lstStyle/>
          <a:p>
            <a:r>
              <a:rPr lang="en-US" sz="2100" dirty="0"/>
              <a:t>The public domain!</a:t>
            </a:r>
          </a:p>
          <a:p>
            <a:pPr marL="257175" indent="-257175">
              <a:buFont typeface="Arial" panose="020B0604020202020204" pitchFamily="34" charset="0"/>
              <a:buChar char="•"/>
            </a:pPr>
            <a:r>
              <a:rPr lang="en-US" sz="2100" dirty="0"/>
              <a:t>Expired works</a:t>
            </a:r>
          </a:p>
          <a:p>
            <a:pPr marL="257175" indent="-257175">
              <a:buFont typeface="Arial" panose="020B0604020202020204" pitchFamily="34" charset="0"/>
              <a:buChar char="•"/>
            </a:pPr>
            <a:r>
              <a:rPr lang="en-US" sz="2100" dirty="0"/>
              <a:t>Works not meeting requirements for copyright</a:t>
            </a:r>
          </a:p>
          <a:p>
            <a:endParaRPr lang="en-US" dirty="0"/>
          </a:p>
          <a:p>
            <a:endParaRPr lang="en-US" dirty="0"/>
          </a:p>
          <a:p>
            <a:endParaRPr lang="en-US" dirty="0"/>
          </a:p>
          <a:p>
            <a:endParaRPr lang="en-US" dirty="0"/>
          </a:p>
        </p:txBody>
      </p:sp>
      <p:sp>
        <p:nvSpPr>
          <p:cNvPr id="6" name="Title 1">
            <a:extLst>
              <a:ext uri="{FF2B5EF4-FFF2-40B4-BE49-F238E27FC236}">
                <a16:creationId xmlns:a16="http://schemas.microsoft.com/office/drawing/2014/main" id="{8A36F0D0-BF0D-684D-9B3E-9B95B32CA15B}"/>
              </a:ext>
            </a:extLst>
          </p:cNvPr>
          <p:cNvSpPr>
            <a:spLocks noGrp="1"/>
          </p:cNvSpPr>
          <p:nvPr>
            <p:ph type="title"/>
          </p:nvPr>
        </p:nvSpPr>
        <p:spPr/>
        <p:txBody>
          <a:bodyPr>
            <a:normAutofit/>
          </a:bodyPr>
          <a:lstStyle/>
          <a:p>
            <a:r>
              <a:rPr lang="en-US" sz="1500" dirty="0"/>
              <a:t>WHAT IF YOU’RE NOT THE COPYRIGHT OWNER?</a:t>
            </a:r>
          </a:p>
        </p:txBody>
      </p:sp>
      <p:cxnSp>
        <p:nvCxnSpPr>
          <p:cNvPr id="10" name="Straight Connector 9">
            <a:extLst>
              <a:ext uri="{FF2B5EF4-FFF2-40B4-BE49-F238E27FC236}">
                <a16:creationId xmlns:a16="http://schemas.microsoft.com/office/drawing/2014/main" id="{EE954921-15AD-B548-BDD7-CA0AFAA11DA1}"/>
              </a:ext>
            </a:extLst>
          </p:cNvPr>
          <p:cNvCxnSpPr>
            <a:cxnSpLocks/>
          </p:cNvCxnSpPr>
          <p:nvPr/>
        </p:nvCxnSpPr>
        <p:spPr>
          <a:xfrm>
            <a:off x="4496887" y="2954099"/>
            <a:ext cx="0" cy="1907686"/>
          </a:xfrm>
          <a:prstGeom prst="line">
            <a:avLst/>
          </a:prstGeom>
          <a:ln w="9525" cmpd="dbl">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9878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48640" y="2091690"/>
            <a:ext cx="6691082" cy="1513355"/>
          </a:xfrm>
          <a:prstGeom prst="rect">
            <a:avLst/>
          </a:prstGeom>
          <a:solidFill>
            <a:schemeClr val="accent3"/>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Text Placeholder 2">
            <a:extLst>
              <a:ext uri="{FF2B5EF4-FFF2-40B4-BE49-F238E27FC236}">
                <a16:creationId xmlns:a16="http://schemas.microsoft.com/office/drawing/2014/main" id="{7183A653-B5FD-4942-857E-06C74412650B}"/>
              </a:ext>
            </a:extLst>
          </p:cNvPr>
          <p:cNvSpPr txBox="1">
            <a:spLocks/>
          </p:cNvSpPr>
          <p:nvPr/>
        </p:nvSpPr>
        <p:spPr>
          <a:xfrm>
            <a:off x="1189847" y="2434691"/>
            <a:ext cx="4539315" cy="2219325"/>
          </a:xfrm>
          <a:prstGeom prst="rect">
            <a:avLst/>
          </a:prstGeom>
        </p:spPr>
        <p:txBody>
          <a:bodyPr vert="horz" lIns="68580" tIns="34290" rIns="68580" bIns="3429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endParaRPr lang="en-US" sz="1500" dirty="0">
              <a:solidFill>
                <a:schemeClr val="tx1">
                  <a:lumMod val="75000"/>
                  <a:lumOff val="25000"/>
                </a:schemeClr>
              </a:solidFill>
              <a:latin typeface="Georgia" panose="02040502050405020303" pitchFamily="18" charset="0"/>
              <a:ea typeface="Cambria" charset="0"/>
              <a:cs typeface="Cambria" charset="0"/>
            </a:endParaRPr>
          </a:p>
          <a:p>
            <a:endParaRPr lang="en-US" sz="1500" dirty="0">
              <a:solidFill>
                <a:schemeClr val="tx1">
                  <a:lumMod val="75000"/>
                  <a:lumOff val="25000"/>
                </a:schemeClr>
              </a:solidFill>
              <a:latin typeface="Georgia" panose="02040502050405020303" pitchFamily="18" charset="0"/>
              <a:ea typeface="Cambria" charset="0"/>
              <a:cs typeface="Cambria" charset="0"/>
            </a:endParaRPr>
          </a:p>
        </p:txBody>
      </p:sp>
      <p:sp>
        <p:nvSpPr>
          <p:cNvPr id="3" name="Rectangle 2"/>
          <p:cNvSpPr/>
          <p:nvPr/>
        </p:nvSpPr>
        <p:spPr>
          <a:xfrm>
            <a:off x="822960" y="2297430"/>
            <a:ext cx="6003250" cy="1264449"/>
          </a:xfrm>
          <a:prstGeom prst="rect">
            <a:avLst/>
          </a:prstGeom>
        </p:spPr>
        <p:txBody>
          <a:bodyPr wrap="square">
            <a:spAutoFit/>
          </a:bodyPr>
          <a:lstStyle/>
          <a:p>
            <a:pPr>
              <a:spcBef>
                <a:spcPts val="450"/>
              </a:spcBef>
            </a:pPr>
            <a:r>
              <a:rPr lang="en-US" sz="1800" b="1" dirty="0">
                <a:solidFill>
                  <a:schemeClr val="bg1"/>
                </a:solidFill>
              </a:rPr>
              <a:t>Constitution’s Copyright Clause (Art. I, Sec. 8, Cl. 8)</a:t>
            </a:r>
          </a:p>
          <a:p>
            <a:pPr>
              <a:spcBef>
                <a:spcPts val="450"/>
              </a:spcBef>
            </a:pPr>
            <a:r>
              <a:rPr lang="en-US" sz="1800" i="1" dirty="0">
                <a:solidFill>
                  <a:schemeClr val="bg1"/>
                </a:solidFill>
              </a:rPr>
              <a:t>To promote the progress of science …, by securing for </a:t>
            </a:r>
            <a:r>
              <a:rPr lang="en-US" sz="1800" b="1" i="1" dirty="0">
                <a:solidFill>
                  <a:schemeClr val="bg1"/>
                </a:solidFill>
              </a:rPr>
              <a:t>limited times </a:t>
            </a:r>
            <a:r>
              <a:rPr lang="en-US" sz="1800" i="1" dirty="0">
                <a:solidFill>
                  <a:schemeClr val="bg1"/>
                </a:solidFill>
              </a:rPr>
              <a:t>to authors … the exclusive rights to their respective writings</a:t>
            </a:r>
          </a:p>
        </p:txBody>
      </p:sp>
      <p:sp>
        <p:nvSpPr>
          <p:cNvPr id="6" name="Title 1">
            <a:extLst>
              <a:ext uri="{FF2B5EF4-FFF2-40B4-BE49-F238E27FC236}">
                <a16:creationId xmlns:a16="http://schemas.microsoft.com/office/drawing/2014/main" id="{8A36F0D0-BF0D-684D-9B3E-9B95B32CA15B}"/>
              </a:ext>
            </a:extLst>
          </p:cNvPr>
          <p:cNvSpPr>
            <a:spLocks noGrp="1"/>
          </p:cNvSpPr>
          <p:nvPr>
            <p:ph type="title"/>
          </p:nvPr>
        </p:nvSpPr>
        <p:spPr/>
        <p:txBody>
          <a:bodyPr>
            <a:normAutofit/>
          </a:bodyPr>
          <a:lstStyle/>
          <a:p>
            <a:r>
              <a:rPr lang="en-US" sz="1500" dirty="0"/>
              <a:t>HOW LONG DOES COPYRIGHT LAST?</a:t>
            </a:r>
          </a:p>
        </p:txBody>
      </p:sp>
      <p:sp>
        <p:nvSpPr>
          <p:cNvPr id="4" name="TextBox 3"/>
          <p:cNvSpPr txBox="1"/>
          <p:nvPr/>
        </p:nvSpPr>
        <p:spPr>
          <a:xfrm>
            <a:off x="607778" y="3871837"/>
            <a:ext cx="5703452" cy="415498"/>
          </a:xfrm>
          <a:prstGeom prst="rect">
            <a:avLst/>
          </a:prstGeom>
          <a:noFill/>
        </p:spPr>
        <p:txBody>
          <a:bodyPr wrap="square" rtlCol="0">
            <a:spAutoFit/>
          </a:bodyPr>
          <a:lstStyle/>
          <a:p>
            <a:pPr>
              <a:spcBef>
                <a:spcPts val="450"/>
              </a:spcBef>
            </a:pPr>
            <a:r>
              <a:rPr lang="en-US" sz="2100" dirty="0">
                <a:solidFill>
                  <a:schemeClr val="accent1"/>
                </a:solidFill>
              </a:rPr>
              <a:t>Generally:  </a:t>
            </a:r>
            <a:r>
              <a:rPr lang="en-US" sz="2100" dirty="0">
                <a:solidFill>
                  <a:srgbClr val="F46762"/>
                </a:solidFill>
              </a:rPr>
              <a:t>life of the author + 70 years</a:t>
            </a:r>
          </a:p>
        </p:txBody>
      </p:sp>
    </p:spTree>
    <p:extLst>
      <p:ext uri="{BB962C8B-B14F-4D97-AF65-F5344CB8AC3E}">
        <p14:creationId xmlns:p14="http://schemas.microsoft.com/office/powerpoint/2010/main" val="354466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7183A653-B5FD-4942-857E-06C74412650B}"/>
              </a:ext>
            </a:extLst>
          </p:cNvPr>
          <p:cNvSpPr txBox="1">
            <a:spLocks/>
          </p:cNvSpPr>
          <p:nvPr/>
        </p:nvSpPr>
        <p:spPr>
          <a:xfrm>
            <a:off x="1189847" y="2434691"/>
            <a:ext cx="4539315" cy="2219325"/>
          </a:xfrm>
          <a:prstGeom prst="rect">
            <a:avLst/>
          </a:prstGeom>
        </p:spPr>
        <p:txBody>
          <a:bodyPr vert="horz" lIns="68580" tIns="34290" rIns="68580" bIns="3429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endParaRPr lang="en-US" sz="1500" dirty="0">
              <a:solidFill>
                <a:schemeClr val="tx1">
                  <a:lumMod val="75000"/>
                  <a:lumOff val="25000"/>
                </a:schemeClr>
              </a:solidFill>
              <a:latin typeface="Georgia" panose="02040502050405020303" pitchFamily="18" charset="0"/>
              <a:ea typeface="Cambria" charset="0"/>
              <a:cs typeface="Cambria" charset="0"/>
            </a:endParaRPr>
          </a:p>
          <a:p>
            <a:endParaRPr lang="en-US" sz="1500" dirty="0">
              <a:solidFill>
                <a:schemeClr val="tx1">
                  <a:lumMod val="75000"/>
                  <a:lumOff val="25000"/>
                </a:schemeClr>
              </a:solidFill>
              <a:latin typeface="Georgia" panose="02040502050405020303" pitchFamily="18" charset="0"/>
              <a:ea typeface="Cambria" charset="0"/>
              <a:cs typeface="Cambria" charset="0"/>
            </a:endParaRPr>
          </a:p>
        </p:txBody>
      </p:sp>
      <p:sp>
        <p:nvSpPr>
          <p:cNvPr id="5" name="TextBox 4"/>
          <p:cNvSpPr txBox="1"/>
          <p:nvPr/>
        </p:nvSpPr>
        <p:spPr>
          <a:xfrm>
            <a:off x="2159217" y="3095231"/>
            <a:ext cx="3144883" cy="1615827"/>
          </a:xfrm>
          <a:prstGeom prst="rect">
            <a:avLst/>
          </a:prstGeom>
          <a:noFill/>
        </p:spPr>
        <p:txBody>
          <a:bodyPr wrap="square" rtlCol="0">
            <a:spAutoFit/>
          </a:bodyPr>
          <a:lstStyle/>
          <a:p>
            <a:pPr algn="ctr"/>
            <a:r>
              <a:rPr lang="en-US" sz="4950" dirty="0">
                <a:solidFill>
                  <a:schemeClr val="bg1"/>
                </a:solidFill>
              </a:rPr>
              <a:t>COPYRIGHT</a:t>
            </a:r>
          </a:p>
        </p:txBody>
      </p:sp>
      <p:sp>
        <p:nvSpPr>
          <p:cNvPr id="10" name="Content Placeholder 9">
            <a:extLst>
              <a:ext uri="{FF2B5EF4-FFF2-40B4-BE49-F238E27FC236}">
                <a16:creationId xmlns:a16="http://schemas.microsoft.com/office/drawing/2014/main" id="{2F5FA939-12CE-654F-815D-B2D47B7C3FA2}"/>
              </a:ext>
            </a:extLst>
          </p:cNvPr>
          <p:cNvSpPr>
            <a:spLocks noGrp="1"/>
          </p:cNvSpPr>
          <p:nvPr>
            <p:ph idx="10"/>
          </p:nvPr>
        </p:nvSpPr>
        <p:spPr>
          <a:xfrm>
            <a:off x="668438" y="2050653"/>
            <a:ext cx="5083461" cy="3439322"/>
          </a:xfrm>
        </p:spPr>
        <p:txBody>
          <a:bodyPr>
            <a:normAutofit/>
          </a:bodyPr>
          <a:lstStyle/>
          <a:p>
            <a:pPr>
              <a:lnSpc>
                <a:spcPct val="100000"/>
              </a:lnSpc>
              <a:buClr>
                <a:srgbClr val="F46762"/>
              </a:buClr>
            </a:pPr>
            <a:r>
              <a:rPr lang="en-US" sz="2100" dirty="0">
                <a:solidFill>
                  <a:srgbClr val="4477B7"/>
                </a:solidFill>
              </a:rPr>
              <a:t>Voluntary</a:t>
            </a:r>
          </a:p>
          <a:p>
            <a:pPr marL="434579" lvl="1" indent="-257175">
              <a:buClr>
                <a:srgbClr val="F46762"/>
              </a:buClr>
            </a:pPr>
            <a:r>
              <a:rPr lang="en-US" sz="2100" dirty="0">
                <a:solidFill>
                  <a:schemeClr val="accent1"/>
                </a:solidFill>
              </a:rPr>
              <a:t>Registration is not required but recommended.</a:t>
            </a:r>
          </a:p>
          <a:p>
            <a:pPr>
              <a:spcBef>
                <a:spcPts val="1350"/>
              </a:spcBef>
              <a:buClr>
                <a:srgbClr val="F46762"/>
              </a:buClr>
            </a:pPr>
            <a:r>
              <a:rPr lang="en-US" sz="2100" dirty="0">
                <a:solidFill>
                  <a:srgbClr val="4477B7"/>
                </a:solidFill>
              </a:rPr>
              <a:t>One and done</a:t>
            </a:r>
          </a:p>
          <a:p>
            <a:pPr marL="434579" lvl="1" indent="-257175">
              <a:buClr>
                <a:srgbClr val="F46762"/>
              </a:buClr>
            </a:pPr>
            <a:r>
              <a:rPr lang="en-US" sz="2100" dirty="0"/>
              <a:t>No need to “renew” or re-register</a:t>
            </a:r>
          </a:p>
          <a:p>
            <a:pPr>
              <a:spcBef>
                <a:spcPts val="1350"/>
              </a:spcBef>
              <a:buClr>
                <a:srgbClr val="F46762"/>
              </a:buClr>
            </a:pPr>
            <a:r>
              <a:rPr lang="en-US" sz="2100" dirty="0">
                <a:solidFill>
                  <a:srgbClr val="4477B7"/>
                </a:solidFill>
              </a:rPr>
              <a:t>Only with the U.S. Copyright Office</a:t>
            </a:r>
          </a:p>
          <a:p>
            <a:pPr marL="434579" lvl="1" indent="-257175">
              <a:buClr>
                <a:srgbClr val="F46762"/>
              </a:buClr>
            </a:pPr>
            <a:r>
              <a:rPr lang="en-US" sz="2100" dirty="0"/>
              <a:t>Need to register before pursuing litigation to enforce</a:t>
            </a:r>
          </a:p>
        </p:txBody>
      </p:sp>
      <p:sp>
        <p:nvSpPr>
          <p:cNvPr id="6" name="Title 1">
            <a:extLst>
              <a:ext uri="{FF2B5EF4-FFF2-40B4-BE49-F238E27FC236}">
                <a16:creationId xmlns:a16="http://schemas.microsoft.com/office/drawing/2014/main" id="{8A36F0D0-BF0D-684D-9B3E-9B95B32CA15B}"/>
              </a:ext>
            </a:extLst>
          </p:cNvPr>
          <p:cNvSpPr>
            <a:spLocks noGrp="1"/>
          </p:cNvSpPr>
          <p:nvPr>
            <p:ph type="title"/>
          </p:nvPr>
        </p:nvSpPr>
        <p:spPr/>
        <p:txBody>
          <a:bodyPr>
            <a:normAutofit/>
          </a:bodyPr>
          <a:lstStyle/>
          <a:p>
            <a:r>
              <a:rPr lang="en-US" sz="1500" dirty="0"/>
              <a:t>COPYRIGHT REGISTRATION</a:t>
            </a:r>
          </a:p>
        </p:txBody>
      </p:sp>
      <p:pic>
        <p:nvPicPr>
          <p:cNvPr id="9" name="Picture Placeholder 8" descr="20161222_Certificate_Seal_Ribbon_0016.jpg"/>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16867" r="16867"/>
          <a:stretch/>
        </p:blipFill>
        <p:spPr>
          <a:prstGeom prst="rect">
            <a:avLst/>
          </a:prstGeom>
        </p:spPr>
      </p:pic>
    </p:spTree>
    <p:extLst>
      <p:ext uri="{BB962C8B-B14F-4D97-AF65-F5344CB8AC3E}">
        <p14:creationId xmlns:p14="http://schemas.microsoft.com/office/powerpoint/2010/main" val="191997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84853" y="2004349"/>
            <a:ext cx="3585258" cy="3862596"/>
          </a:xfrm>
          <a:prstGeom prst="rect">
            <a:avLst/>
          </a:prstGeom>
          <a:noFill/>
        </p:spPr>
        <p:txBody>
          <a:bodyPr wrap="square" rtlCol="0">
            <a:spAutoFit/>
          </a:bodyPr>
          <a:lstStyle/>
          <a:p>
            <a:pPr marL="257175" indent="-257175">
              <a:spcAft>
                <a:spcPts val="1350"/>
              </a:spcAft>
              <a:buClr>
                <a:srgbClr val="F46762"/>
              </a:buClr>
              <a:buFont typeface="Arial" panose="020B0604020202020204" pitchFamily="34" charset="0"/>
              <a:buChar char="•"/>
            </a:pPr>
            <a:r>
              <a:rPr lang="en-US" sz="2100" dirty="0">
                <a:solidFill>
                  <a:schemeClr val="accent1"/>
                </a:solidFill>
              </a:rPr>
              <a:t>Helps put potential licensees in touch with you</a:t>
            </a:r>
          </a:p>
          <a:p>
            <a:pPr marL="257175" indent="-257175">
              <a:spcAft>
                <a:spcPts val="1350"/>
              </a:spcAft>
              <a:buClr>
                <a:srgbClr val="F46762"/>
              </a:buClr>
              <a:buFont typeface="Arial" panose="020B0604020202020204" pitchFamily="34" charset="0"/>
              <a:buChar char="•"/>
            </a:pPr>
            <a:r>
              <a:rPr lang="en-US" sz="2100" dirty="0">
                <a:solidFill>
                  <a:schemeClr val="accent1"/>
                </a:solidFill>
              </a:rPr>
              <a:t>Lets others know about your claims</a:t>
            </a:r>
          </a:p>
          <a:p>
            <a:pPr marL="257175" indent="-257175">
              <a:spcAft>
                <a:spcPts val="1350"/>
              </a:spcAft>
              <a:buClr>
                <a:srgbClr val="F46762"/>
              </a:buClr>
              <a:buFont typeface="Arial" panose="020B0604020202020204" pitchFamily="34" charset="0"/>
              <a:buChar char="•"/>
            </a:pPr>
            <a:r>
              <a:rPr lang="en-US" sz="2100" dirty="0">
                <a:solidFill>
                  <a:schemeClr val="accent1"/>
                </a:solidFill>
              </a:rPr>
              <a:t>Helps the public at large by contributing to the public record of creativity!</a:t>
            </a:r>
          </a:p>
          <a:p>
            <a:pPr marL="257175" indent="-257175">
              <a:spcAft>
                <a:spcPts val="1350"/>
              </a:spcAft>
              <a:buClr>
                <a:srgbClr val="F46762"/>
              </a:buClr>
              <a:buFont typeface="Arial" panose="020B0604020202020204" pitchFamily="34" charset="0"/>
              <a:buChar char="•"/>
            </a:pPr>
            <a:r>
              <a:rPr lang="en-US" sz="2100" dirty="0">
                <a:solidFill>
                  <a:schemeClr val="accent1"/>
                </a:solidFill>
              </a:rPr>
              <a:t>“Ticket” into court for U.S. works</a:t>
            </a:r>
          </a:p>
        </p:txBody>
      </p:sp>
      <p:sp>
        <p:nvSpPr>
          <p:cNvPr id="8" name="Title 1">
            <a:extLst>
              <a:ext uri="{FF2B5EF4-FFF2-40B4-BE49-F238E27FC236}">
                <a16:creationId xmlns:a16="http://schemas.microsoft.com/office/drawing/2014/main" id="{8A36F0D0-BF0D-684D-9B3E-9B95B32CA15B}"/>
              </a:ext>
            </a:extLst>
          </p:cNvPr>
          <p:cNvSpPr>
            <a:spLocks noGrp="1"/>
          </p:cNvSpPr>
          <p:nvPr>
            <p:ph type="title"/>
          </p:nvPr>
        </p:nvSpPr>
        <p:spPr/>
        <p:txBody>
          <a:bodyPr>
            <a:normAutofit/>
          </a:bodyPr>
          <a:lstStyle/>
          <a:p>
            <a:r>
              <a:rPr lang="en-US" sz="1500" dirty="0"/>
              <a:t>REGISTRATION BENEFITS</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781" r="24911"/>
          <a:stretch/>
        </p:blipFill>
        <p:spPr>
          <a:xfrm>
            <a:off x="0" y="1807966"/>
            <a:ext cx="4218973" cy="3889879"/>
          </a:xfrm>
          <a:prstGeom prst="rect">
            <a:avLst/>
          </a:prstGeom>
        </p:spPr>
      </p:pic>
    </p:spTree>
    <p:extLst>
      <p:ext uri="{BB962C8B-B14F-4D97-AF65-F5344CB8AC3E}">
        <p14:creationId xmlns:p14="http://schemas.microsoft.com/office/powerpoint/2010/main" val="167238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7183A653-B5FD-4942-857E-06C74412650B}"/>
              </a:ext>
            </a:extLst>
          </p:cNvPr>
          <p:cNvSpPr txBox="1">
            <a:spLocks/>
          </p:cNvSpPr>
          <p:nvPr/>
        </p:nvSpPr>
        <p:spPr>
          <a:xfrm>
            <a:off x="1189847" y="2434691"/>
            <a:ext cx="4539315" cy="2219325"/>
          </a:xfrm>
          <a:prstGeom prst="rect">
            <a:avLst/>
          </a:prstGeom>
        </p:spPr>
        <p:txBody>
          <a:bodyPr vert="horz" lIns="68580" tIns="34290" rIns="68580" bIns="3429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endParaRPr lang="en-US" sz="1500" dirty="0">
              <a:solidFill>
                <a:schemeClr val="tx1">
                  <a:lumMod val="75000"/>
                  <a:lumOff val="25000"/>
                </a:schemeClr>
              </a:solidFill>
              <a:latin typeface="Georgia" panose="02040502050405020303" pitchFamily="18" charset="0"/>
              <a:ea typeface="Cambria" charset="0"/>
              <a:cs typeface="Cambria" charset="0"/>
            </a:endParaRPr>
          </a:p>
          <a:p>
            <a:endParaRPr lang="en-US" sz="1500" dirty="0">
              <a:solidFill>
                <a:schemeClr val="tx1">
                  <a:lumMod val="75000"/>
                  <a:lumOff val="25000"/>
                </a:schemeClr>
              </a:solidFill>
              <a:latin typeface="Georgia" panose="02040502050405020303" pitchFamily="18" charset="0"/>
              <a:ea typeface="Cambria" charset="0"/>
              <a:cs typeface="Cambria" charset="0"/>
            </a:endParaRPr>
          </a:p>
        </p:txBody>
      </p:sp>
      <p:sp>
        <p:nvSpPr>
          <p:cNvPr id="4" name="TextBox 3"/>
          <p:cNvSpPr txBox="1"/>
          <p:nvPr/>
        </p:nvSpPr>
        <p:spPr>
          <a:xfrm>
            <a:off x="1038496" y="4186131"/>
            <a:ext cx="1822268" cy="461665"/>
          </a:xfrm>
          <a:prstGeom prst="rect">
            <a:avLst/>
          </a:prstGeom>
          <a:noFill/>
        </p:spPr>
        <p:txBody>
          <a:bodyPr wrap="square" rtlCol="0">
            <a:spAutoFit/>
          </a:bodyPr>
          <a:lstStyle/>
          <a:p>
            <a:pPr algn="ctr"/>
            <a:r>
              <a:rPr lang="en-US" sz="2400" b="1" dirty="0">
                <a:solidFill>
                  <a:schemeClr val="bg1"/>
                </a:solidFill>
              </a:rPr>
              <a:t>PATENT</a:t>
            </a:r>
          </a:p>
        </p:txBody>
      </p:sp>
      <p:sp>
        <p:nvSpPr>
          <p:cNvPr id="6" name="TextBox 5"/>
          <p:cNvSpPr txBox="1"/>
          <p:nvPr/>
        </p:nvSpPr>
        <p:spPr>
          <a:xfrm>
            <a:off x="4947558" y="4151506"/>
            <a:ext cx="1616528" cy="738664"/>
          </a:xfrm>
          <a:prstGeom prst="rect">
            <a:avLst/>
          </a:prstGeom>
          <a:noFill/>
        </p:spPr>
        <p:txBody>
          <a:bodyPr wrap="square" rtlCol="0">
            <a:spAutoFit/>
          </a:bodyPr>
          <a:lstStyle/>
          <a:p>
            <a:pPr algn="ctr"/>
            <a:r>
              <a:rPr lang="en-US" sz="2100" b="1" dirty="0">
                <a:solidFill>
                  <a:schemeClr val="bg1"/>
                </a:solidFill>
              </a:rPr>
              <a:t>TRADEMARK</a:t>
            </a:r>
          </a:p>
        </p:txBody>
      </p:sp>
      <p:sp>
        <p:nvSpPr>
          <p:cNvPr id="9" name="TextBox 8"/>
          <p:cNvSpPr txBox="1"/>
          <p:nvPr/>
        </p:nvSpPr>
        <p:spPr>
          <a:xfrm>
            <a:off x="2302330" y="2238647"/>
            <a:ext cx="3203666" cy="1615827"/>
          </a:xfrm>
          <a:prstGeom prst="rect">
            <a:avLst/>
          </a:prstGeom>
          <a:noFill/>
        </p:spPr>
        <p:txBody>
          <a:bodyPr wrap="square" rtlCol="0">
            <a:spAutoFit/>
          </a:bodyPr>
          <a:lstStyle/>
          <a:p>
            <a:pPr algn="ctr"/>
            <a:r>
              <a:rPr lang="en-US" sz="4950" dirty="0">
                <a:solidFill>
                  <a:schemeClr val="bg1"/>
                </a:solidFill>
              </a:rPr>
              <a:t>COPYRIGHT</a:t>
            </a:r>
          </a:p>
        </p:txBody>
      </p:sp>
      <p:sp>
        <p:nvSpPr>
          <p:cNvPr id="11" name="TextBox 10"/>
          <p:cNvSpPr txBox="1"/>
          <p:nvPr/>
        </p:nvSpPr>
        <p:spPr>
          <a:xfrm>
            <a:off x="2214156" y="2532562"/>
            <a:ext cx="3144883" cy="1615827"/>
          </a:xfrm>
          <a:prstGeom prst="rect">
            <a:avLst/>
          </a:prstGeom>
          <a:noFill/>
        </p:spPr>
        <p:txBody>
          <a:bodyPr wrap="square" rtlCol="0">
            <a:spAutoFit/>
          </a:bodyPr>
          <a:lstStyle/>
          <a:p>
            <a:pPr algn="ctr"/>
            <a:r>
              <a:rPr lang="en-US" sz="4950" dirty="0">
                <a:solidFill>
                  <a:schemeClr val="bg1"/>
                </a:solidFill>
              </a:rPr>
              <a:t>COPYRIGHT</a:t>
            </a:r>
          </a:p>
        </p:txBody>
      </p:sp>
      <p:sp>
        <p:nvSpPr>
          <p:cNvPr id="12" name="Content Placeholder 11">
            <a:extLst>
              <a:ext uri="{FF2B5EF4-FFF2-40B4-BE49-F238E27FC236}">
                <a16:creationId xmlns:a16="http://schemas.microsoft.com/office/drawing/2014/main" id="{3384CBE2-F863-B84A-8DC9-124439E33273}"/>
              </a:ext>
            </a:extLst>
          </p:cNvPr>
          <p:cNvSpPr>
            <a:spLocks noGrp="1"/>
          </p:cNvSpPr>
          <p:nvPr>
            <p:ph idx="1"/>
          </p:nvPr>
        </p:nvSpPr>
        <p:spPr>
          <a:xfrm>
            <a:off x="442802" y="1968420"/>
            <a:ext cx="4574692" cy="3785798"/>
          </a:xfrm>
        </p:spPr>
        <p:txBody>
          <a:bodyPr>
            <a:noAutofit/>
          </a:bodyPr>
          <a:lstStyle/>
          <a:p>
            <a:pPr>
              <a:spcBef>
                <a:spcPts val="450"/>
              </a:spcBef>
            </a:pPr>
            <a:r>
              <a:rPr lang="en-US" sz="2100" dirty="0">
                <a:solidFill>
                  <a:srgbClr val="4477B7"/>
                </a:solidFill>
              </a:rPr>
              <a:t>Completed Application </a:t>
            </a:r>
          </a:p>
          <a:p>
            <a:pPr marL="514350" indent="-257175">
              <a:spcBef>
                <a:spcPts val="450"/>
              </a:spcBef>
              <a:buFont typeface="Arial" panose="020B0604020202020204" pitchFamily="34" charset="0"/>
              <a:buChar char="•"/>
            </a:pPr>
            <a:r>
              <a:rPr lang="en-US" sz="2100" dirty="0">
                <a:solidFill>
                  <a:srgbClr val="004459"/>
                </a:solidFill>
              </a:rPr>
              <a:t>Different types based on the type and number of works</a:t>
            </a:r>
          </a:p>
          <a:p>
            <a:pPr>
              <a:spcBef>
                <a:spcPts val="450"/>
              </a:spcBef>
            </a:pPr>
            <a:r>
              <a:rPr lang="en-US" sz="2100" dirty="0">
                <a:solidFill>
                  <a:srgbClr val="4477B7"/>
                </a:solidFill>
              </a:rPr>
              <a:t>Deposit </a:t>
            </a:r>
          </a:p>
          <a:p>
            <a:pPr marL="514350" indent="-257175">
              <a:spcBef>
                <a:spcPts val="450"/>
              </a:spcBef>
              <a:buFont typeface="Arial" panose="020B0604020202020204" pitchFamily="34" charset="0"/>
              <a:buChar char="•"/>
            </a:pPr>
            <a:r>
              <a:rPr lang="en-US" sz="2100" dirty="0">
                <a:solidFill>
                  <a:srgbClr val="004459"/>
                </a:solidFill>
              </a:rPr>
              <a:t>The work itself or a copy </a:t>
            </a:r>
            <a:br>
              <a:rPr lang="en-US" sz="2100" dirty="0">
                <a:solidFill>
                  <a:srgbClr val="004459"/>
                </a:solidFill>
              </a:rPr>
            </a:br>
            <a:r>
              <a:rPr lang="en-US" sz="2100" dirty="0">
                <a:solidFill>
                  <a:srgbClr val="004459"/>
                </a:solidFill>
              </a:rPr>
              <a:t>of the work</a:t>
            </a:r>
          </a:p>
          <a:p>
            <a:pPr>
              <a:spcBef>
                <a:spcPts val="450"/>
              </a:spcBef>
            </a:pPr>
            <a:r>
              <a:rPr lang="en-US" sz="2100" dirty="0">
                <a:solidFill>
                  <a:srgbClr val="4477B7"/>
                </a:solidFill>
              </a:rPr>
              <a:t>Fee </a:t>
            </a:r>
          </a:p>
          <a:p>
            <a:pPr marL="514350" indent="-257175">
              <a:spcBef>
                <a:spcPts val="450"/>
              </a:spcBef>
              <a:buFont typeface="Arial" panose="020B0604020202020204" pitchFamily="34" charset="0"/>
              <a:buChar char="•"/>
            </a:pPr>
            <a:r>
              <a:rPr lang="en-US" sz="2100" dirty="0">
                <a:solidFill>
                  <a:srgbClr val="004459"/>
                </a:solidFill>
              </a:rPr>
              <a:t>Depends on type of work </a:t>
            </a:r>
            <a:br>
              <a:rPr lang="en-US" sz="2100" dirty="0">
                <a:solidFill>
                  <a:srgbClr val="004459"/>
                </a:solidFill>
              </a:rPr>
            </a:br>
            <a:r>
              <a:rPr lang="en-US" sz="2100" dirty="0">
                <a:solidFill>
                  <a:srgbClr val="004459"/>
                </a:solidFill>
              </a:rPr>
              <a:t>and how many you want </a:t>
            </a:r>
            <a:br>
              <a:rPr lang="en-US" sz="2100" dirty="0">
                <a:solidFill>
                  <a:srgbClr val="004459"/>
                </a:solidFill>
              </a:rPr>
            </a:br>
            <a:r>
              <a:rPr lang="en-US" sz="2100" dirty="0">
                <a:solidFill>
                  <a:srgbClr val="004459"/>
                </a:solidFill>
              </a:rPr>
              <a:t>to register</a:t>
            </a:r>
          </a:p>
        </p:txBody>
      </p:sp>
      <p:sp>
        <p:nvSpPr>
          <p:cNvPr id="8" name="Title 1">
            <a:extLst>
              <a:ext uri="{FF2B5EF4-FFF2-40B4-BE49-F238E27FC236}">
                <a16:creationId xmlns:a16="http://schemas.microsoft.com/office/drawing/2014/main" id="{8A36F0D0-BF0D-684D-9B3E-9B95B32CA15B}"/>
              </a:ext>
            </a:extLst>
          </p:cNvPr>
          <p:cNvSpPr>
            <a:spLocks noGrp="1"/>
          </p:cNvSpPr>
          <p:nvPr>
            <p:ph type="title"/>
          </p:nvPr>
        </p:nvSpPr>
        <p:spPr/>
        <p:txBody>
          <a:bodyPr>
            <a:normAutofit/>
          </a:bodyPr>
          <a:lstStyle/>
          <a:p>
            <a:r>
              <a:rPr lang="en-US" sz="1500" dirty="0"/>
              <a:t>WHAT DO I NEED TO HAVE TO REGISTER?</a:t>
            </a:r>
          </a:p>
        </p:txBody>
      </p:sp>
      <p:pic>
        <p:nvPicPr>
          <p:cNvPr id="5" name="Picture 4">
            <a:extLst>
              <a:ext uri="{FF2B5EF4-FFF2-40B4-BE49-F238E27FC236}">
                <a16:creationId xmlns:a16="http://schemas.microsoft.com/office/drawing/2014/main" id="{40E1A6C2-83FB-D04B-902A-534E614753B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28303">
            <a:off x="5305415" y="1255397"/>
            <a:ext cx="3359204" cy="4347204"/>
          </a:xfrm>
          <a:prstGeom prst="rect">
            <a:avLst/>
          </a:prstGeom>
          <a:ln>
            <a:solidFill>
              <a:schemeClr val="bg1">
                <a:lumMod val="85000"/>
              </a:schemeClr>
            </a:solidFill>
          </a:ln>
          <a:effectLst>
            <a:outerShdw blurRad="190500" dist="38100" dir="2700000" algn="tl" rotWithShape="0">
              <a:prstClr val="black">
                <a:alpha val="20000"/>
              </a:prstClr>
            </a:outerShdw>
          </a:effectLst>
        </p:spPr>
      </p:pic>
      <p:pic>
        <p:nvPicPr>
          <p:cNvPr id="3" name="Picture 2">
            <a:extLst>
              <a:ext uri="{FF2B5EF4-FFF2-40B4-BE49-F238E27FC236}">
                <a16:creationId xmlns:a16="http://schemas.microsoft.com/office/drawing/2014/main" id="{15C28C2E-B6EA-134D-9CD2-8EB5540AA26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09992" y="3725588"/>
            <a:ext cx="4086958" cy="2028630"/>
          </a:xfrm>
          <a:prstGeom prst="rect">
            <a:avLst/>
          </a:prstGeom>
          <a:ln>
            <a:solidFill>
              <a:schemeClr val="bg1">
                <a:lumMod val="65000"/>
              </a:schemeClr>
            </a:solidFill>
          </a:ln>
          <a:effectLst>
            <a:outerShdw blurRad="194371" dist="38100" dir="2700000" algn="tl" rotWithShape="0">
              <a:prstClr val="black">
                <a:alpha val="20120"/>
              </a:prstClr>
            </a:outerShdw>
          </a:effectLst>
        </p:spPr>
      </p:pic>
    </p:spTree>
    <p:extLst>
      <p:ext uri="{BB962C8B-B14F-4D97-AF65-F5344CB8AC3E}">
        <p14:creationId xmlns:p14="http://schemas.microsoft.com/office/powerpoint/2010/main" val="126128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7183A653-B5FD-4942-857E-06C74412650B}"/>
              </a:ext>
            </a:extLst>
          </p:cNvPr>
          <p:cNvSpPr txBox="1">
            <a:spLocks/>
          </p:cNvSpPr>
          <p:nvPr/>
        </p:nvSpPr>
        <p:spPr>
          <a:xfrm>
            <a:off x="1189847" y="2434691"/>
            <a:ext cx="4539315" cy="2219325"/>
          </a:xfrm>
          <a:prstGeom prst="rect">
            <a:avLst/>
          </a:prstGeom>
        </p:spPr>
        <p:txBody>
          <a:bodyPr vert="horz" lIns="68580" tIns="34290" rIns="68580" bIns="3429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defTabSz="685800">
              <a:buClrTx/>
              <a:defRPr/>
            </a:pPr>
            <a:endParaRPr lang="en-US" sz="1500" dirty="0">
              <a:solidFill>
                <a:srgbClr val="000000">
                  <a:lumMod val="75000"/>
                  <a:lumOff val="25000"/>
                </a:srgbClr>
              </a:solidFill>
              <a:latin typeface="Georgia" panose="02040502050405020303" pitchFamily="18" charset="0"/>
              <a:ea typeface="Cambria" charset="0"/>
              <a:cs typeface="Cambria" charset="0"/>
            </a:endParaRPr>
          </a:p>
          <a:p>
            <a:pPr defTabSz="685800">
              <a:buClrTx/>
              <a:defRPr/>
            </a:pPr>
            <a:endParaRPr lang="en-US" sz="1500" dirty="0">
              <a:solidFill>
                <a:srgbClr val="000000">
                  <a:lumMod val="75000"/>
                  <a:lumOff val="25000"/>
                </a:srgbClr>
              </a:solidFill>
              <a:latin typeface="Georgia" panose="02040502050405020303" pitchFamily="18" charset="0"/>
              <a:ea typeface="Cambria" charset="0"/>
              <a:cs typeface="Cambria" charset="0"/>
            </a:endParaRPr>
          </a:p>
        </p:txBody>
      </p:sp>
      <p:sp>
        <p:nvSpPr>
          <p:cNvPr id="4" name="TextBox 3"/>
          <p:cNvSpPr txBox="1"/>
          <p:nvPr/>
        </p:nvSpPr>
        <p:spPr>
          <a:xfrm>
            <a:off x="1038496" y="4186131"/>
            <a:ext cx="1822268" cy="461665"/>
          </a:xfrm>
          <a:prstGeom prst="rect">
            <a:avLst/>
          </a:prstGeom>
          <a:noFill/>
        </p:spPr>
        <p:txBody>
          <a:bodyPr wrap="square" rtlCol="0">
            <a:spAutoFit/>
          </a:bodyPr>
          <a:lstStyle/>
          <a:p>
            <a:pPr algn="ctr" defTabSz="685800">
              <a:buClrTx/>
              <a:defRPr/>
            </a:pPr>
            <a:r>
              <a:rPr lang="en-US" sz="2400" b="1" kern="1200" dirty="0">
                <a:solidFill>
                  <a:srgbClr val="FFFFFF"/>
                </a:solidFill>
                <a:ea typeface="+mn-ea"/>
                <a:cs typeface="+mn-cs"/>
              </a:rPr>
              <a:t>PATENT</a:t>
            </a:r>
          </a:p>
        </p:txBody>
      </p:sp>
      <p:sp>
        <p:nvSpPr>
          <p:cNvPr id="9" name="TextBox 8"/>
          <p:cNvSpPr txBox="1"/>
          <p:nvPr/>
        </p:nvSpPr>
        <p:spPr>
          <a:xfrm>
            <a:off x="2302330" y="2238647"/>
            <a:ext cx="3203666" cy="1615827"/>
          </a:xfrm>
          <a:prstGeom prst="rect">
            <a:avLst/>
          </a:prstGeom>
          <a:noFill/>
        </p:spPr>
        <p:txBody>
          <a:bodyPr wrap="square" rtlCol="0">
            <a:spAutoFit/>
          </a:bodyPr>
          <a:lstStyle/>
          <a:p>
            <a:pPr algn="ctr" defTabSz="685800">
              <a:buClrTx/>
              <a:defRPr/>
            </a:pPr>
            <a:r>
              <a:rPr lang="en-US" sz="4950" kern="1200" dirty="0">
                <a:solidFill>
                  <a:srgbClr val="FFFFFF"/>
                </a:solidFill>
                <a:ea typeface="+mn-ea"/>
                <a:cs typeface="+mn-cs"/>
              </a:rPr>
              <a:t>COPYRIGHT</a:t>
            </a:r>
          </a:p>
        </p:txBody>
      </p:sp>
      <p:sp>
        <p:nvSpPr>
          <p:cNvPr id="11" name="TextBox 10"/>
          <p:cNvSpPr txBox="1"/>
          <p:nvPr/>
        </p:nvSpPr>
        <p:spPr>
          <a:xfrm>
            <a:off x="2214156" y="2532562"/>
            <a:ext cx="3144883" cy="1615827"/>
          </a:xfrm>
          <a:prstGeom prst="rect">
            <a:avLst/>
          </a:prstGeom>
          <a:noFill/>
        </p:spPr>
        <p:txBody>
          <a:bodyPr wrap="square" rtlCol="0">
            <a:spAutoFit/>
          </a:bodyPr>
          <a:lstStyle/>
          <a:p>
            <a:pPr algn="ctr" defTabSz="685800">
              <a:buClrTx/>
              <a:defRPr/>
            </a:pPr>
            <a:r>
              <a:rPr lang="en-US" sz="4950" kern="1200" dirty="0">
                <a:solidFill>
                  <a:srgbClr val="FFFFFF"/>
                </a:solidFill>
                <a:ea typeface="+mn-ea"/>
                <a:cs typeface="+mn-cs"/>
              </a:rPr>
              <a:t>COPYRIGHT</a:t>
            </a:r>
          </a:p>
        </p:txBody>
      </p:sp>
      <p:sp>
        <p:nvSpPr>
          <p:cNvPr id="10" name="Content Placeholder 9">
            <a:extLst>
              <a:ext uri="{FF2B5EF4-FFF2-40B4-BE49-F238E27FC236}">
                <a16:creationId xmlns:a16="http://schemas.microsoft.com/office/drawing/2014/main" id="{DEBD99D0-9366-D042-A840-758DF12D6953}"/>
              </a:ext>
            </a:extLst>
          </p:cNvPr>
          <p:cNvSpPr>
            <a:spLocks noGrp="1"/>
          </p:cNvSpPr>
          <p:nvPr>
            <p:ph idx="1"/>
          </p:nvPr>
        </p:nvSpPr>
        <p:spPr>
          <a:xfrm>
            <a:off x="504833" y="2001279"/>
            <a:ext cx="4389318" cy="3660224"/>
          </a:xfrm>
        </p:spPr>
        <p:txBody>
          <a:bodyPr>
            <a:noAutofit/>
          </a:bodyPr>
          <a:lstStyle/>
          <a:p>
            <a:pPr>
              <a:spcBef>
                <a:spcPts val="450"/>
              </a:spcBef>
            </a:pPr>
            <a:r>
              <a:rPr lang="en-US" sz="1800" dirty="0"/>
              <a:t>Register </a:t>
            </a:r>
            <a:r>
              <a:rPr lang="en-US" sz="1800" b="1" dirty="0">
                <a:solidFill>
                  <a:schemeClr val="accent2"/>
                </a:solidFill>
              </a:rPr>
              <a:t>one work at a time </a:t>
            </a:r>
          </a:p>
          <a:p>
            <a:pPr marL="257175" indent="-257175">
              <a:spcBef>
                <a:spcPts val="450"/>
              </a:spcBef>
              <a:buFont typeface="Arial" panose="020B0604020202020204" pitchFamily="34" charset="0"/>
              <a:buChar char="•"/>
            </a:pPr>
            <a:r>
              <a:rPr lang="en-US" sz="1800" dirty="0"/>
              <a:t>Online applications ($45 or $65 </a:t>
            </a:r>
            <a:r>
              <a:rPr lang="en-US" sz="1800" dirty="0">
                <a:hlinkClick r:id="rId3"/>
              </a:rPr>
              <a:t>eCO</a:t>
            </a:r>
            <a:r>
              <a:rPr lang="en-US" sz="1800" dirty="0"/>
              <a:t>) </a:t>
            </a:r>
          </a:p>
          <a:p>
            <a:pPr marL="257175" indent="-257175">
              <a:spcBef>
                <a:spcPts val="450"/>
              </a:spcBef>
              <a:buFont typeface="Arial" panose="020B0604020202020204" pitchFamily="34" charset="0"/>
              <a:buChar char="•"/>
            </a:pPr>
            <a:r>
              <a:rPr lang="en-US" sz="1800" dirty="0"/>
              <a:t>Paper application ($125 </a:t>
            </a:r>
            <a:r>
              <a:rPr lang="en-US" sz="1800" dirty="0">
                <a:hlinkClick r:id="rId4"/>
              </a:rPr>
              <a:t>Form TX</a:t>
            </a:r>
            <a:r>
              <a:rPr lang="en-US" sz="1800" dirty="0"/>
              <a:t>)</a:t>
            </a:r>
          </a:p>
          <a:p>
            <a:pPr>
              <a:spcBef>
                <a:spcPts val="1800"/>
              </a:spcBef>
            </a:pPr>
            <a:r>
              <a:rPr lang="en-US" sz="1800" b="1" dirty="0">
                <a:solidFill>
                  <a:schemeClr val="accent2"/>
                </a:solidFill>
              </a:rPr>
              <a:t>Group registrations </a:t>
            </a:r>
            <a:r>
              <a:rPr lang="en-US" sz="1800" dirty="0"/>
              <a:t>options available </a:t>
            </a:r>
            <a:r>
              <a:rPr lang="en-US" sz="1800" u="sng" dirty="0"/>
              <a:t>online</a:t>
            </a:r>
            <a:r>
              <a:rPr lang="en-US" sz="1800" dirty="0"/>
              <a:t> for:</a:t>
            </a:r>
          </a:p>
          <a:p>
            <a:pPr marL="214313" indent="-214313">
              <a:spcBef>
                <a:spcPts val="450"/>
              </a:spcBef>
              <a:buFont typeface="Arial" panose="020B0604020202020204" pitchFamily="34" charset="0"/>
              <a:buChar char="•"/>
            </a:pPr>
            <a:r>
              <a:rPr lang="en-US" sz="1800" dirty="0"/>
              <a:t>Unpublished works ($85)</a:t>
            </a:r>
          </a:p>
          <a:p>
            <a:pPr marL="214313" indent="-214313">
              <a:spcBef>
                <a:spcPts val="450"/>
              </a:spcBef>
              <a:buFont typeface="Arial" panose="020B0604020202020204" pitchFamily="34" charset="0"/>
              <a:buChar char="•"/>
            </a:pPr>
            <a:r>
              <a:rPr lang="en-US" sz="1800" dirty="0"/>
              <a:t>Unpublished photographs ($55)</a:t>
            </a:r>
          </a:p>
          <a:p>
            <a:pPr marL="214313" indent="-214313">
              <a:spcBef>
                <a:spcPts val="450"/>
              </a:spcBef>
              <a:buFont typeface="Arial" panose="020B0604020202020204" pitchFamily="34" charset="0"/>
              <a:buChar char="•"/>
            </a:pPr>
            <a:r>
              <a:rPr lang="en-US" sz="1800" dirty="0"/>
              <a:t>Published photographs ($55)</a:t>
            </a:r>
          </a:p>
          <a:p>
            <a:pPr marL="214313" indent="-214313">
              <a:spcBef>
                <a:spcPts val="450"/>
              </a:spcBef>
              <a:buFont typeface="Arial" panose="020B0604020202020204" pitchFamily="34" charset="0"/>
              <a:buChar char="•"/>
            </a:pPr>
            <a:r>
              <a:rPr lang="en-US" sz="1800" dirty="0"/>
              <a:t>Contributions to periodicals ($85)</a:t>
            </a:r>
          </a:p>
          <a:p>
            <a:pPr marL="214313" indent="-214313">
              <a:spcBef>
                <a:spcPts val="450"/>
              </a:spcBef>
              <a:buFont typeface="Arial" panose="020B0604020202020204" pitchFamily="34" charset="0"/>
              <a:buChar char="•"/>
            </a:pPr>
            <a:r>
              <a:rPr lang="en-US" sz="1800" dirty="0"/>
              <a:t>Short online literary works ($65)</a:t>
            </a:r>
            <a:endParaRPr lang="en-US" dirty="0"/>
          </a:p>
        </p:txBody>
      </p:sp>
      <p:sp>
        <p:nvSpPr>
          <p:cNvPr id="8" name="Title 1">
            <a:extLst>
              <a:ext uri="{FF2B5EF4-FFF2-40B4-BE49-F238E27FC236}">
                <a16:creationId xmlns:a16="http://schemas.microsoft.com/office/drawing/2014/main" id="{8A36F0D0-BF0D-684D-9B3E-9B95B32CA15B}"/>
              </a:ext>
            </a:extLst>
          </p:cNvPr>
          <p:cNvSpPr>
            <a:spLocks noGrp="1"/>
          </p:cNvSpPr>
          <p:nvPr>
            <p:ph type="title"/>
          </p:nvPr>
        </p:nvSpPr>
        <p:spPr/>
        <p:txBody>
          <a:bodyPr>
            <a:normAutofit/>
          </a:bodyPr>
          <a:lstStyle/>
          <a:p>
            <a:r>
              <a:rPr lang="en-US" sz="1500" dirty="0"/>
              <a:t>MANY OPTIONS FOR REGISTRATION</a:t>
            </a:r>
          </a:p>
        </p:txBody>
      </p:sp>
      <p:pic>
        <p:nvPicPr>
          <p:cNvPr id="6" name="Picture 5">
            <a:extLst>
              <a:ext uri="{FF2B5EF4-FFF2-40B4-BE49-F238E27FC236}">
                <a16:creationId xmlns:a16="http://schemas.microsoft.com/office/drawing/2014/main" id="{947FDEE6-40BB-14DF-AB26-976B11BCA2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874" r="5200"/>
          <a:stretch/>
        </p:blipFill>
        <p:spPr>
          <a:xfrm>
            <a:off x="5045503" y="2107423"/>
            <a:ext cx="4098497" cy="3294926"/>
          </a:xfrm>
          <a:prstGeom prst="rect">
            <a:avLst/>
          </a:prstGeom>
          <a:effectLst/>
        </p:spPr>
      </p:pic>
      <p:sp>
        <p:nvSpPr>
          <p:cNvPr id="2" name="TextBox 1">
            <a:extLst>
              <a:ext uri="{FF2B5EF4-FFF2-40B4-BE49-F238E27FC236}">
                <a16:creationId xmlns:a16="http://schemas.microsoft.com/office/drawing/2014/main" id="{85475CE1-BCD4-85B9-95E8-5B0A54311019}"/>
              </a:ext>
            </a:extLst>
          </p:cNvPr>
          <p:cNvSpPr txBox="1"/>
          <p:nvPr/>
        </p:nvSpPr>
        <p:spPr>
          <a:xfrm>
            <a:off x="5045503" y="5471435"/>
            <a:ext cx="3931703" cy="276999"/>
          </a:xfrm>
          <a:prstGeom prst="rect">
            <a:avLst/>
          </a:prstGeom>
          <a:noFill/>
        </p:spPr>
        <p:txBody>
          <a:bodyPr wrap="square" rtlCol="0">
            <a:spAutoFit/>
          </a:bodyPr>
          <a:lstStyle/>
          <a:p>
            <a:pPr algn="r"/>
            <a:r>
              <a:rPr lang="en-US" sz="1200" dirty="0">
                <a:solidFill>
                  <a:schemeClr val="bg2">
                    <a:lumMod val="75000"/>
                  </a:schemeClr>
                </a:solidFill>
                <a:latin typeface="Arial" panose="020B0604020202020204" pitchFamily="34" charset="0"/>
                <a:cs typeface="Arial" panose="020B0604020202020204" pitchFamily="34" charset="0"/>
              </a:rPr>
              <a:t>Photo credit: </a:t>
            </a:r>
            <a:r>
              <a:rPr lang="en-US" sz="1200" dirty="0" err="1">
                <a:solidFill>
                  <a:schemeClr val="bg2">
                    <a:lumMod val="75000"/>
                  </a:schemeClr>
                </a:solidFill>
                <a:latin typeface="Arial" panose="020B0604020202020204" pitchFamily="34" charset="0"/>
                <a:cs typeface="Arial" panose="020B0604020202020204" pitchFamily="34" charset="0"/>
              </a:rPr>
              <a:t>Krakenimages</a:t>
            </a:r>
            <a:r>
              <a:rPr lang="en-US" sz="1200" dirty="0">
                <a:solidFill>
                  <a:schemeClr val="bg2">
                    <a:lumMod val="75000"/>
                  </a:schemeClr>
                </a:solidFill>
                <a:latin typeface="Arial" panose="020B0604020202020204" pitchFamily="34" charset="0"/>
                <a:cs typeface="Arial" panose="020B0604020202020204" pitchFamily="34" charset="0"/>
              </a:rPr>
              <a:t> / </a:t>
            </a:r>
            <a:r>
              <a:rPr lang="en-US" sz="1200" dirty="0" err="1">
                <a:solidFill>
                  <a:schemeClr val="bg2">
                    <a:lumMod val="75000"/>
                  </a:schemeClr>
                </a:solidFill>
                <a:latin typeface="Arial" panose="020B0604020202020204" pitchFamily="34" charset="0"/>
                <a:cs typeface="Arial" panose="020B0604020202020204" pitchFamily="34" charset="0"/>
              </a:rPr>
              <a:t>shutterstock.com</a:t>
            </a:r>
            <a:endParaRPr lang="en-US" sz="120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372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E07B1938-4D55-F912-EFCB-5D18FB5BAE83}"/>
              </a:ext>
            </a:extLst>
          </p:cNvPr>
          <p:cNvSpPr txBox="1">
            <a:spLocks/>
          </p:cNvSpPr>
          <p:nvPr/>
        </p:nvSpPr>
        <p:spPr>
          <a:xfrm>
            <a:off x="3616056" y="5052502"/>
            <a:ext cx="5061220" cy="948245"/>
          </a:xfrm>
          <a:prstGeom prst="rect">
            <a:avLst/>
          </a:prstGeom>
        </p:spPr>
        <p:txBody>
          <a:bodyPr vert="horz" lIns="68580" tIns="34290" rIns="68580" bIns="34290" rtlCol="0">
            <a:noAutofit/>
          </a:bodyPr>
          <a:lstStyle>
            <a:lvl1pPr marL="0" indent="0" algn="l" defTabSz="914400" rtl="0" eaLnBrk="1" latinLnBrk="0" hangingPunct="1">
              <a:lnSpc>
                <a:spcPct val="100000"/>
              </a:lnSpc>
              <a:spcBef>
                <a:spcPts val="1000"/>
              </a:spcBef>
              <a:buClr>
                <a:schemeClr val="accent5"/>
              </a:buClr>
              <a:buFont typeface="Arial" panose="020B0604020202020204" pitchFamily="34" charset="0"/>
              <a:buNone/>
              <a:defRPr sz="2000" kern="1200">
                <a:solidFill>
                  <a:schemeClr val="tx2"/>
                </a:solidFill>
                <a:latin typeface="+mn-lt"/>
                <a:ea typeface="+mn-ea"/>
                <a:cs typeface="+mn-cs"/>
              </a:defRPr>
            </a:lvl1pPr>
            <a:lvl2pPr marL="236538" indent="-236538" algn="l" defTabSz="914400" rtl="0" eaLnBrk="1" latinLnBrk="0" hangingPunct="1">
              <a:lnSpc>
                <a:spcPct val="100000"/>
              </a:lnSpc>
              <a:spcBef>
                <a:spcPts val="500"/>
              </a:spcBef>
              <a:buClr>
                <a:schemeClr val="accent5"/>
              </a:buClr>
              <a:buFont typeface="Arial" panose="020B0604020202020204" pitchFamily="34" charset="0"/>
              <a:buChar char="•"/>
              <a:tabLst/>
              <a:defRPr sz="2000" kern="1200">
                <a:solidFill>
                  <a:schemeClr val="tx2"/>
                </a:solidFill>
                <a:latin typeface="+mn-lt"/>
                <a:ea typeface="+mn-ea"/>
                <a:cs typeface="+mn-cs"/>
              </a:defRPr>
            </a:lvl2pPr>
            <a:lvl3pPr marL="687388" indent="-225425" algn="l" defTabSz="914400" rtl="0" eaLnBrk="1" latinLnBrk="0" hangingPunct="1">
              <a:lnSpc>
                <a:spcPct val="100000"/>
              </a:lnSpc>
              <a:spcBef>
                <a:spcPts val="500"/>
              </a:spcBef>
              <a:buClr>
                <a:schemeClr val="accent5"/>
              </a:buClr>
              <a:buFont typeface="Arial" panose="020B0604020202020204" pitchFamily="34" charset="0"/>
              <a:buChar char="•"/>
              <a:tabLst/>
              <a:defRPr sz="2000" kern="1200">
                <a:solidFill>
                  <a:schemeClr val="tx2"/>
                </a:solidFill>
                <a:latin typeface="+mn-lt"/>
                <a:ea typeface="+mn-ea"/>
                <a:cs typeface="+mn-cs"/>
              </a:defRPr>
            </a:lvl3pPr>
            <a:lvl4pPr marL="1150938" indent="-214313" algn="l" defTabSz="914400" rtl="0" eaLnBrk="1" latinLnBrk="0" hangingPunct="1">
              <a:lnSpc>
                <a:spcPct val="100000"/>
              </a:lnSpc>
              <a:spcBef>
                <a:spcPts val="500"/>
              </a:spcBef>
              <a:buClr>
                <a:schemeClr val="accent5"/>
              </a:buClr>
              <a:buFont typeface="Arial" panose="020B0604020202020204" pitchFamily="34" charset="0"/>
              <a:buChar char="•"/>
              <a:tabLst/>
              <a:defRPr sz="2000" kern="1200">
                <a:solidFill>
                  <a:schemeClr val="tx2"/>
                </a:solidFill>
                <a:latin typeface="+mn-lt"/>
                <a:ea typeface="+mn-ea"/>
                <a:cs typeface="+mn-cs"/>
              </a:defRPr>
            </a:lvl4pPr>
            <a:lvl5pPr marL="1601788" indent="-214313" algn="l" defTabSz="914400" rtl="0" eaLnBrk="1" latinLnBrk="0" hangingPunct="1">
              <a:lnSpc>
                <a:spcPct val="100000"/>
              </a:lnSpc>
              <a:spcBef>
                <a:spcPts val="500"/>
              </a:spcBef>
              <a:buClr>
                <a:schemeClr val="accent5"/>
              </a:buClr>
              <a:buFont typeface="Arial" panose="020B0604020202020204" pitchFamily="34" charset="0"/>
              <a:buChar char="•"/>
              <a:tabLst/>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buClr>
                <a:srgbClr val="FFB962"/>
              </a:buClr>
              <a:defRPr/>
            </a:pPr>
            <a:r>
              <a:rPr lang="en-US" sz="1950" dirty="0">
                <a:solidFill>
                  <a:srgbClr val="003A57"/>
                </a:solidFill>
                <a:latin typeface="Arial" panose="020B0604020202020204"/>
              </a:rPr>
              <a:t>Subscribe</a:t>
            </a:r>
            <a:r>
              <a:rPr lang="en-US" sz="1950" b="1" dirty="0">
                <a:solidFill>
                  <a:srgbClr val="003A57"/>
                </a:solidFill>
                <a:latin typeface="Arial" panose="020B0604020202020204"/>
              </a:rPr>
              <a:t> </a:t>
            </a:r>
            <a:r>
              <a:rPr lang="en-US" sz="1950" dirty="0">
                <a:solidFill>
                  <a:srgbClr val="003A57"/>
                </a:solidFill>
                <a:latin typeface="Arial" panose="020B0604020202020204"/>
              </a:rPr>
              <a:t>to our </a:t>
            </a:r>
            <a:r>
              <a:rPr lang="en-US" sz="1950" dirty="0" err="1">
                <a:solidFill>
                  <a:srgbClr val="003A57"/>
                </a:solidFill>
                <a:latin typeface="Arial" panose="020B0604020202020204"/>
              </a:rPr>
              <a:t>NewsNet</a:t>
            </a:r>
            <a:r>
              <a:rPr lang="en-US" sz="1950" dirty="0">
                <a:solidFill>
                  <a:srgbClr val="003A57"/>
                </a:solidFill>
                <a:latin typeface="Arial" panose="020B0604020202020204"/>
              </a:rPr>
              <a:t>, blog, events and other updates at</a:t>
            </a:r>
            <a:r>
              <a:rPr lang="en-US" sz="1950" b="1" dirty="0">
                <a:solidFill>
                  <a:srgbClr val="00446A"/>
                </a:solidFill>
                <a:latin typeface="Arial" panose="020B0604020202020204"/>
              </a:rPr>
              <a:t> copyright.gov/subscribe</a:t>
            </a:r>
          </a:p>
        </p:txBody>
      </p:sp>
      <p:pic>
        <p:nvPicPr>
          <p:cNvPr id="8" name="Picture 7">
            <a:extLst>
              <a:ext uri="{FF2B5EF4-FFF2-40B4-BE49-F238E27FC236}">
                <a16:creationId xmlns:a16="http://schemas.microsoft.com/office/drawing/2014/main" id="{98DA18E2-4408-9F3A-FF39-0CFCD4A78C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33914" y="5200029"/>
            <a:ext cx="293270" cy="299623"/>
          </a:xfrm>
          <a:prstGeom prst="rect">
            <a:avLst/>
          </a:prstGeom>
        </p:spPr>
      </p:pic>
      <p:pic>
        <p:nvPicPr>
          <p:cNvPr id="9" name="Picture 8">
            <a:extLst>
              <a:ext uri="{FF2B5EF4-FFF2-40B4-BE49-F238E27FC236}">
                <a16:creationId xmlns:a16="http://schemas.microsoft.com/office/drawing/2014/main" id="{35DC8C01-FF8D-7237-EA70-E4A3F6C5569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 b="-17142"/>
          <a:stretch/>
        </p:blipFill>
        <p:spPr>
          <a:xfrm>
            <a:off x="2059944" y="5154697"/>
            <a:ext cx="424064" cy="411071"/>
          </a:xfrm>
          <a:prstGeom prst="rect">
            <a:avLst/>
          </a:prstGeom>
        </p:spPr>
      </p:pic>
      <p:pic>
        <p:nvPicPr>
          <p:cNvPr id="10" name="Picture 9">
            <a:extLst>
              <a:ext uri="{FF2B5EF4-FFF2-40B4-BE49-F238E27FC236}">
                <a16:creationId xmlns:a16="http://schemas.microsoft.com/office/drawing/2014/main" id="{21435853-8429-82C0-26FE-641EA1ADE7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63199" y="5113186"/>
            <a:ext cx="348060" cy="402344"/>
          </a:xfrm>
          <a:prstGeom prst="rect">
            <a:avLst/>
          </a:prstGeom>
        </p:spPr>
      </p:pic>
      <p:pic>
        <p:nvPicPr>
          <p:cNvPr id="15" name="Picture 14">
            <a:extLst>
              <a:ext uri="{FF2B5EF4-FFF2-40B4-BE49-F238E27FC236}">
                <a16:creationId xmlns:a16="http://schemas.microsoft.com/office/drawing/2014/main" id="{D8B19930-DF06-711C-D2EF-A4559862C6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0781" y="5158307"/>
            <a:ext cx="424064" cy="359896"/>
          </a:xfrm>
          <a:prstGeom prst="rect">
            <a:avLst/>
          </a:prstGeom>
        </p:spPr>
      </p:pic>
      <p:sp>
        <p:nvSpPr>
          <p:cNvPr id="2" name="TextBox 1">
            <a:extLst>
              <a:ext uri="{FF2B5EF4-FFF2-40B4-BE49-F238E27FC236}">
                <a16:creationId xmlns:a16="http://schemas.microsoft.com/office/drawing/2014/main" id="{253C2CD0-3E1C-9F11-8008-40E748EAB504}"/>
              </a:ext>
            </a:extLst>
          </p:cNvPr>
          <p:cNvSpPr txBox="1"/>
          <p:nvPr/>
        </p:nvSpPr>
        <p:spPr>
          <a:xfrm>
            <a:off x="837893" y="4639330"/>
            <a:ext cx="3066585" cy="369332"/>
          </a:xfrm>
          <a:prstGeom prst="rect">
            <a:avLst/>
          </a:prstGeom>
          <a:noFill/>
        </p:spPr>
        <p:txBody>
          <a:bodyPr wrap="square">
            <a:spAutoFit/>
          </a:bodyPr>
          <a:lstStyle/>
          <a:p>
            <a:pPr algn="l"/>
            <a:r>
              <a:rPr lang="en-US" sz="1800" b="1" spc="225" dirty="0">
                <a:solidFill>
                  <a:srgbClr val="4477B7"/>
                </a:solidFill>
              </a:rPr>
              <a:t>CONNECT WITH US</a:t>
            </a:r>
            <a:endParaRPr lang="en-US" sz="1800" spc="225" dirty="0">
              <a:solidFill>
                <a:srgbClr val="4477B7"/>
              </a:solidFill>
            </a:endParaRPr>
          </a:p>
        </p:txBody>
      </p:sp>
      <p:cxnSp>
        <p:nvCxnSpPr>
          <p:cNvPr id="14" name="Straight Connector 13">
            <a:extLst>
              <a:ext uri="{FF2B5EF4-FFF2-40B4-BE49-F238E27FC236}">
                <a16:creationId xmlns:a16="http://schemas.microsoft.com/office/drawing/2014/main" id="{72CF6AA5-1F19-2ACD-11A1-1F60DC296114}"/>
              </a:ext>
            </a:extLst>
          </p:cNvPr>
          <p:cNvCxnSpPr/>
          <p:nvPr/>
        </p:nvCxnSpPr>
        <p:spPr>
          <a:xfrm>
            <a:off x="914400" y="4944420"/>
            <a:ext cx="7512627" cy="0"/>
          </a:xfrm>
          <a:prstGeom prst="line">
            <a:avLst/>
          </a:prstGeom>
          <a:ln w="9525">
            <a:solidFill>
              <a:srgbClr val="4477B7"/>
            </a:solidFill>
          </a:ln>
        </p:spPr>
        <p:style>
          <a:lnRef idx="1">
            <a:schemeClr val="dk1"/>
          </a:lnRef>
          <a:fillRef idx="0">
            <a:schemeClr val="dk1"/>
          </a:fillRef>
          <a:effectRef idx="0">
            <a:schemeClr val="dk1"/>
          </a:effectRef>
          <a:fontRef idx="minor">
            <a:schemeClr val="tx1"/>
          </a:fontRef>
        </p:style>
      </p:cxnSp>
      <p:pic>
        <p:nvPicPr>
          <p:cNvPr id="4" name="Picture 3">
            <a:extLst>
              <a:ext uri="{FF2B5EF4-FFF2-40B4-BE49-F238E27FC236}">
                <a16:creationId xmlns:a16="http://schemas.microsoft.com/office/drawing/2014/main" id="{08D3FEA5-726F-B081-A002-E92CCAB45B6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46913" y="1488770"/>
            <a:ext cx="4589631" cy="2936109"/>
          </a:xfrm>
          <a:prstGeom prst="rect">
            <a:avLst/>
          </a:prstGeom>
        </p:spPr>
      </p:pic>
      <p:pic>
        <p:nvPicPr>
          <p:cNvPr id="5" name="Picture 4">
            <a:extLst>
              <a:ext uri="{FF2B5EF4-FFF2-40B4-BE49-F238E27FC236}">
                <a16:creationId xmlns:a16="http://schemas.microsoft.com/office/drawing/2014/main" id="{4B099306-E44E-078A-717A-2BBBADDAB33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670662" y="2663747"/>
            <a:ext cx="2639198" cy="381111"/>
          </a:xfrm>
          <a:prstGeom prst="rect">
            <a:avLst/>
          </a:prstGeom>
        </p:spPr>
      </p:pic>
    </p:spTree>
    <p:extLst>
      <p:ext uri="{BB962C8B-B14F-4D97-AF65-F5344CB8AC3E}">
        <p14:creationId xmlns:p14="http://schemas.microsoft.com/office/powerpoint/2010/main" val="3250174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3606" y="2817108"/>
            <a:ext cx="6517901" cy="1022986"/>
          </a:xfrm>
        </p:spPr>
        <p:txBody>
          <a:bodyPr/>
          <a:lstStyle/>
          <a:p>
            <a:r>
              <a:rPr lang="en-US" sz="5400" b="1" dirty="0"/>
              <a:t>Questions?</a:t>
            </a:r>
          </a:p>
        </p:txBody>
      </p:sp>
    </p:spTree>
    <p:extLst>
      <p:ext uri="{BB962C8B-B14F-4D97-AF65-F5344CB8AC3E}">
        <p14:creationId xmlns:p14="http://schemas.microsoft.com/office/powerpoint/2010/main" val="519201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 descr="Image 1"/>
          <p:cNvPicPr>
            <a:picLocks noChangeAspect="1"/>
          </p:cNvPicPr>
          <p:nvPr/>
        </p:nvPicPr>
        <p:blipFill>
          <a:blip r:embed="rId2"/>
          <a:stretch>
            <a:fillRect/>
          </a:stretch>
        </p:blipFill>
        <p:spPr>
          <a:xfrm>
            <a:off x="0" y="857250"/>
            <a:ext cx="6229350" cy="5143500"/>
          </a:xfrm>
          <a:prstGeom prst="rect">
            <a:avLst/>
          </a:prstGeom>
          <a:ln w="12700">
            <a:miter lim="400000"/>
          </a:ln>
        </p:spPr>
      </p:pic>
      <p:pic>
        <p:nvPicPr>
          <p:cNvPr id="21" name="Image 2" descr="Image 2"/>
          <p:cNvPicPr>
            <a:picLocks noChangeAspect="1"/>
          </p:cNvPicPr>
          <p:nvPr/>
        </p:nvPicPr>
        <p:blipFill>
          <a:blip r:embed="rId3"/>
          <a:stretch>
            <a:fillRect/>
          </a:stretch>
        </p:blipFill>
        <p:spPr>
          <a:xfrm>
            <a:off x="0" y="857250"/>
            <a:ext cx="9144000" cy="5143500"/>
          </a:xfrm>
          <a:prstGeom prst="rect">
            <a:avLst/>
          </a:prstGeom>
          <a:ln w="12700">
            <a:miter lim="400000"/>
          </a:ln>
        </p:spPr>
      </p:pic>
      <p:pic>
        <p:nvPicPr>
          <p:cNvPr id="22" name="Image 4" descr="Image 4"/>
          <p:cNvPicPr>
            <a:picLocks noChangeAspect="1"/>
          </p:cNvPicPr>
          <p:nvPr/>
        </p:nvPicPr>
        <p:blipFill>
          <a:blip r:embed="rId4"/>
          <a:stretch>
            <a:fillRect/>
          </a:stretch>
        </p:blipFill>
        <p:spPr>
          <a:xfrm>
            <a:off x="8336757" y="1221581"/>
            <a:ext cx="578644" cy="214313"/>
          </a:xfrm>
          <a:prstGeom prst="rect">
            <a:avLst/>
          </a:prstGeom>
          <a:ln w="12700">
            <a:miter lim="400000"/>
          </a:ln>
        </p:spPr>
      </p:pic>
      <p:sp>
        <p:nvSpPr>
          <p:cNvPr id="23" name="Text 0"/>
          <p:cNvSpPr txBox="1"/>
          <p:nvPr/>
        </p:nvSpPr>
        <p:spPr>
          <a:xfrm>
            <a:off x="7493794" y="5236369"/>
            <a:ext cx="1135856" cy="286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r">
              <a:lnSpc>
                <a:spcPts val="2500"/>
              </a:lnSpc>
              <a:defRPr spc="-39">
                <a:solidFill>
                  <a:srgbClr val="FFFFFF"/>
                </a:solidFill>
                <a:latin typeface="Stabil Grotesk Light"/>
                <a:ea typeface="Stabil Grotesk Light"/>
                <a:cs typeface="Stabil Grotesk Light"/>
                <a:sym typeface="Stabil Grotesk Light"/>
              </a:defRPr>
            </a:lvl1pPr>
          </a:lstStyle>
          <a:p>
            <a:r>
              <a:rPr sz="1350"/>
              <a:t>kelly-ip.com</a:t>
            </a:r>
          </a:p>
        </p:txBody>
      </p:sp>
      <p:sp>
        <p:nvSpPr>
          <p:cNvPr id="24" name="Text 1"/>
          <p:cNvSpPr txBox="1"/>
          <p:nvPr/>
        </p:nvSpPr>
        <p:spPr>
          <a:xfrm>
            <a:off x="2688336" y="3010662"/>
            <a:ext cx="5941315" cy="634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r">
              <a:lnSpc>
                <a:spcPts val="5300"/>
              </a:lnSpc>
              <a:defRPr sz="4900" spc="-82">
                <a:solidFill>
                  <a:srgbClr val="FFFFFF"/>
                </a:solidFill>
                <a:latin typeface="Victor Serif 45 Regular Italic"/>
                <a:ea typeface="Victor Serif 45 Regular Italic"/>
                <a:cs typeface="Victor Serif 45 Regular Italic"/>
                <a:sym typeface="Victor Serif 45 Regular Italic"/>
              </a:defRPr>
            </a:lvl1pPr>
          </a:lstStyle>
          <a:p>
            <a:endParaRPr sz="3675" i="1" dirty="0">
              <a:latin typeface="Victor Serif 45 Italic" pitchFamily="2" charset="77"/>
            </a:endParaRPr>
          </a:p>
        </p:txBody>
      </p:sp>
      <p:sp>
        <p:nvSpPr>
          <p:cNvPr id="25" name="Straight Connector 9"/>
          <p:cNvSpPr/>
          <p:nvPr/>
        </p:nvSpPr>
        <p:spPr>
          <a:xfrm>
            <a:off x="0" y="5393778"/>
            <a:ext cx="7493794" cy="1"/>
          </a:xfrm>
          <a:prstGeom prst="line">
            <a:avLst/>
          </a:prstGeom>
          <a:ln w="12700">
            <a:solidFill>
              <a:srgbClr val="FFFFFF"/>
            </a:solidFill>
            <a:miter/>
          </a:ln>
        </p:spPr>
        <p:txBody>
          <a:bodyPr lIns="34289" rIns="34289"/>
          <a:lstStyle/>
          <a:p>
            <a:endParaRPr sz="1350"/>
          </a:p>
        </p:txBody>
      </p:sp>
      <p:sp>
        <p:nvSpPr>
          <p:cNvPr id="2" name="Slide Number Placeholder 1">
            <a:extLst>
              <a:ext uri="{FF2B5EF4-FFF2-40B4-BE49-F238E27FC236}">
                <a16:creationId xmlns:a16="http://schemas.microsoft.com/office/drawing/2014/main" id="{9D41B427-1D4D-EDB1-0CA7-05799562E68B}"/>
              </a:ext>
            </a:extLst>
          </p:cNvPr>
          <p:cNvSpPr>
            <a:spLocks noGrp="1"/>
          </p:cNvSpPr>
          <p:nvPr>
            <p:ph type="sldNum" sz="quarter" idx="2"/>
          </p:nvPr>
        </p:nvSpPr>
        <p:spPr>
          <a:xfrm>
            <a:off x="8920503" y="5720449"/>
            <a:ext cx="108923" cy="199670"/>
          </a:xfrm>
        </p:spPr>
        <p:txBody>
          <a:bodyPr/>
          <a:lstStyle/>
          <a:p>
            <a:fld id="{86CB4B4D-7CA3-9044-876B-883B54F8677D}" type="slidenum">
              <a:rPr lang="en-PH" smtClean="0"/>
              <a:t>3</a:t>
            </a:fld>
            <a:endParaRPr lang="en-PH" dirty="0"/>
          </a:p>
        </p:txBody>
      </p:sp>
      <p:pic>
        <p:nvPicPr>
          <p:cNvPr id="4" name="Picture 3" descr="A person smiling at the camera&#10;&#10;Description automatically generated">
            <a:extLst>
              <a:ext uri="{FF2B5EF4-FFF2-40B4-BE49-F238E27FC236}">
                <a16:creationId xmlns:a16="http://schemas.microsoft.com/office/drawing/2014/main" id="{4A8E5EAD-B1FD-3D8F-C11C-46F4A8DC8CDB}"/>
              </a:ext>
            </a:extLst>
          </p:cNvPr>
          <p:cNvPicPr>
            <a:picLocks noChangeAspect="1"/>
          </p:cNvPicPr>
          <p:nvPr/>
        </p:nvPicPr>
        <p:blipFill>
          <a:blip r:embed="rId5"/>
          <a:stretch>
            <a:fillRect/>
          </a:stretch>
        </p:blipFill>
        <p:spPr>
          <a:xfrm>
            <a:off x="5070985" y="2597757"/>
            <a:ext cx="1270106" cy="1950520"/>
          </a:xfrm>
          <a:prstGeom prst="rect">
            <a:avLst/>
          </a:prstGeom>
        </p:spPr>
      </p:pic>
      <p:sp>
        <p:nvSpPr>
          <p:cNvPr id="9" name="TextBox 8">
            <a:extLst>
              <a:ext uri="{FF2B5EF4-FFF2-40B4-BE49-F238E27FC236}">
                <a16:creationId xmlns:a16="http://schemas.microsoft.com/office/drawing/2014/main" id="{97CE106B-79B0-B671-FFAC-8BF885ACE660}"/>
              </a:ext>
            </a:extLst>
          </p:cNvPr>
          <p:cNvSpPr txBox="1"/>
          <p:nvPr/>
        </p:nvSpPr>
        <p:spPr>
          <a:xfrm>
            <a:off x="4960666" y="4617634"/>
            <a:ext cx="1548258"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bg1"/>
                </a:solidFill>
                <a:effectLst/>
                <a:uFillTx/>
                <a:latin typeface="+mj-lt"/>
                <a:ea typeface="+mj-ea"/>
                <a:cs typeface="+mj-cs"/>
                <a:sym typeface="Calibri"/>
              </a:rPr>
              <a:t>Kelu L. </a:t>
            </a:r>
            <a:r>
              <a:rPr kumimoji="0" lang="en-US" sz="1800" b="0" i="0" u="none" strike="noStrike" cap="none" spc="0" normalizeH="0" baseline="0" dirty="0">
                <a:ln>
                  <a:noFill/>
                </a:ln>
                <a:solidFill>
                  <a:schemeClr val="bg1"/>
                </a:solidFill>
                <a:effectLst/>
                <a:uFillTx/>
                <a:latin typeface="Victor Serif"/>
                <a:ea typeface="+mj-ea"/>
                <a:cs typeface="+mj-cs"/>
                <a:sym typeface="Calibri"/>
              </a:rPr>
              <a:t>Sullivan</a:t>
            </a:r>
          </a:p>
          <a:p>
            <a:pPr marL="0" marR="0" indent="0" algn="ctr" defTabSz="914400" rtl="0" fontAlgn="auto" latinLnBrk="0" hangingPunct="0">
              <a:lnSpc>
                <a:spcPct val="100000"/>
              </a:lnSpc>
              <a:spcBef>
                <a:spcPts val="0"/>
              </a:spcBef>
              <a:spcAft>
                <a:spcPts val="0"/>
              </a:spcAft>
              <a:buClrTx/>
              <a:buSzTx/>
              <a:buFontTx/>
              <a:buNone/>
              <a:tabLst/>
            </a:pPr>
            <a:r>
              <a:rPr lang="en-US" sz="1800" dirty="0">
                <a:solidFill>
                  <a:schemeClr val="bg1"/>
                </a:solidFill>
                <a:latin typeface="+mj-lt"/>
                <a:ea typeface="+mj-ea"/>
                <a:cs typeface="+mj-cs"/>
                <a:sym typeface="Calibri"/>
              </a:rPr>
              <a:t>Partner</a:t>
            </a:r>
            <a:endParaRPr kumimoji="0" lang="en-US" sz="1800" b="0" i="0" u="none" strike="noStrike" cap="none" spc="0" normalizeH="0" baseline="0" dirty="0">
              <a:ln>
                <a:noFill/>
              </a:ln>
              <a:solidFill>
                <a:schemeClr val="bg1"/>
              </a:solidFill>
              <a:effectLst/>
              <a:uFillTx/>
              <a:latin typeface="+mj-lt"/>
              <a:ea typeface="+mj-ea"/>
              <a:cs typeface="+mj-cs"/>
              <a:sym typeface="Calibri"/>
            </a:endParaRPr>
          </a:p>
        </p:txBody>
      </p:sp>
      <p:sp>
        <p:nvSpPr>
          <p:cNvPr id="10" name="TextBox 9">
            <a:extLst>
              <a:ext uri="{FF2B5EF4-FFF2-40B4-BE49-F238E27FC236}">
                <a16:creationId xmlns:a16="http://schemas.microsoft.com/office/drawing/2014/main" id="{1AED448D-D563-66AE-629C-3AE7CCDAF5A1}"/>
              </a:ext>
            </a:extLst>
          </p:cNvPr>
          <p:cNvSpPr txBox="1"/>
          <p:nvPr/>
        </p:nvSpPr>
        <p:spPr>
          <a:xfrm>
            <a:off x="6659168" y="4618690"/>
            <a:ext cx="199496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800" dirty="0">
                <a:solidFill>
                  <a:schemeClr val="bg1"/>
                </a:solidFill>
                <a:latin typeface="+mj-lt"/>
                <a:ea typeface="+mj-ea"/>
                <a:cs typeface="+mj-cs"/>
                <a:sym typeface="Calibri"/>
              </a:rPr>
              <a:t>Stephanie H</a:t>
            </a:r>
            <a:r>
              <a:rPr kumimoji="0" lang="en-US" sz="1800" b="0" i="0" u="none" strike="noStrike" cap="none" spc="0" normalizeH="0" baseline="0" dirty="0">
                <a:ln>
                  <a:noFill/>
                </a:ln>
                <a:solidFill>
                  <a:schemeClr val="bg1"/>
                </a:solidFill>
                <a:effectLst/>
                <a:uFillTx/>
                <a:latin typeface="+mj-lt"/>
                <a:ea typeface="+mj-ea"/>
                <a:cs typeface="+mj-cs"/>
                <a:sym typeface="Calibri"/>
              </a:rPr>
              <a:t>. </a:t>
            </a:r>
            <a:r>
              <a:rPr lang="en-US" sz="1800" dirty="0">
                <a:solidFill>
                  <a:schemeClr val="bg1"/>
                </a:solidFill>
                <a:latin typeface="+mj-lt"/>
                <a:ea typeface="+mj-ea"/>
                <a:cs typeface="+mj-cs"/>
                <a:sym typeface="Calibri"/>
              </a:rPr>
              <a:t>Bald</a:t>
            </a:r>
            <a:endParaRPr kumimoji="0" lang="en-US" sz="1800" b="0" i="0" u="none" strike="noStrike" cap="none" spc="0" normalizeH="0" baseline="0" dirty="0">
              <a:ln>
                <a:noFill/>
              </a:ln>
              <a:solidFill>
                <a:schemeClr val="bg1"/>
              </a:solidFill>
              <a:effectLst/>
              <a:uFillTx/>
              <a:latin typeface="+mj-lt"/>
              <a:ea typeface="+mj-ea"/>
              <a:cs typeface="+mj-cs"/>
              <a:sym typeface="Calibri"/>
            </a:endParaRPr>
          </a:p>
          <a:p>
            <a:pPr marL="0" marR="0" indent="0" algn="ctr" defTabSz="914400" rtl="0" fontAlgn="auto" latinLnBrk="0" hangingPunct="0">
              <a:lnSpc>
                <a:spcPct val="100000"/>
              </a:lnSpc>
              <a:spcBef>
                <a:spcPts val="0"/>
              </a:spcBef>
              <a:spcAft>
                <a:spcPts val="0"/>
              </a:spcAft>
              <a:buClrTx/>
              <a:buSzTx/>
              <a:buFontTx/>
              <a:buNone/>
              <a:tabLst/>
            </a:pPr>
            <a:r>
              <a:rPr lang="en-US" sz="1800" dirty="0">
                <a:solidFill>
                  <a:schemeClr val="bg1"/>
                </a:solidFill>
                <a:latin typeface="Victor Serif"/>
                <a:ea typeface="+mj-ea"/>
                <a:cs typeface="+mj-cs"/>
                <a:sym typeface="Calibri"/>
              </a:rPr>
              <a:t>Partner</a:t>
            </a:r>
            <a:endParaRPr kumimoji="0" lang="en-US" sz="1800" b="0" i="0" u="none" strike="noStrike" cap="none" spc="0" normalizeH="0" baseline="0" dirty="0">
              <a:ln>
                <a:noFill/>
              </a:ln>
              <a:solidFill>
                <a:schemeClr val="bg1"/>
              </a:solidFill>
              <a:effectLst/>
              <a:uFillTx/>
              <a:latin typeface="Victor Serif"/>
              <a:ea typeface="+mj-ea"/>
              <a:cs typeface="+mj-cs"/>
              <a:sym typeface="Calibri"/>
            </a:endParaRPr>
          </a:p>
        </p:txBody>
      </p:sp>
      <p:sp>
        <p:nvSpPr>
          <p:cNvPr id="11" name="TextBox 10">
            <a:extLst>
              <a:ext uri="{FF2B5EF4-FFF2-40B4-BE49-F238E27FC236}">
                <a16:creationId xmlns:a16="http://schemas.microsoft.com/office/drawing/2014/main" id="{BF9C91BB-7F8E-2CF8-1862-952307249AD0}"/>
              </a:ext>
            </a:extLst>
          </p:cNvPr>
          <p:cNvSpPr txBox="1"/>
          <p:nvPr/>
        </p:nvSpPr>
        <p:spPr>
          <a:xfrm>
            <a:off x="4402936" y="1889983"/>
            <a:ext cx="451246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chemeClr val="bg1"/>
                </a:solidFill>
                <a:effectLst/>
                <a:uFillTx/>
                <a:latin typeface="Victor Serif"/>
                <a:ea typeface="+mj-ea"/>
                <a:cs typeface="+mj-cs"/>
                <a:sym typeface="Calibri"/>
              </a:rPr>
              <a:t>Trademarks</a:t>
            </a:r>
            <a:r>
              <a:rPr lang="en-US" sz="2400" b="1" dirty="0">
                <a:solidFill>
                  <a:schemeClr val="bg1"/>
                </a:solidFill>
                <a:latin typeface="Victor Serif"/>
                <a:ea typeface="+mj-ea"/>
                <a:cs typeface="+mj-cs"/>
                <a:sym typeface="Calibri"/>
              </a:rPr>
              <a:t> and Your Business</a:t>
            </a:r>
            <a:endParaRPr kumimoji="0" lang="en-US" sz="2400" b="1" i="0" u="none" strike="noStrike" cap="none" spc="0" normalizeH="0" baseline="0" dirty="0">
              <a:ln>
                <a:noFill/>
              </a:ln>
              <a:solidFill>
                <a:schemeClr val="bg1"/>
              </a:solidFill>
              <a:effectLst/>
              <a:uFillTx/>
              <a:latin typeface="Victor Serif"/>
              <a:ea typeface="+mj-ea"/>
              <a:cs typeface="+mj-cs"/>
              <a:sym typeface="Calibri"/>
            </a:endParaRPr>
          </a:p>
        </p:txBody>
      </p:sp>
      <p:pic>
        <p:nvPicPr>
          <p:cNvPr id="5" name="Picture 4" descr="A person smiling with her arms crossed&#10;&#10;Description automatically generated">
            <a:extLst>
              <a:ext uri="{FF2B5EF4-FFF2-40B4-BE49-F238E27FC236}">
                <a16:creationId xmlns:a16="http://schemas.microsoft.com/office/drawing/2014/main" id="{0F97BF45-2999-6C5D-3142-53B5A7ED7E01}"/>
              </a:ext>
            </a:extLst>
          </p:cNvPr>
          <p:cNvPicPr>
            <a:picLocks noChangeAspect="1"/>
          </p:cNvPicPr>
          <p:nvPr/>
        </p:nvPicPr>
        <p:blipFill rotWithShape="1">
          <a:blip r:embed="rId6"/>
          <a:srcRect l="50000" t="7734" r="11921" b="1593"/>
          <a:stretch/>
        </p:blipFill>
        <p:spPr>
          <a:xfrm>
            <a:off x="6980615" y="2586923"/>
            <a:ext cx="1231029" cy="1950520"/>
          </a:xfrm>
          <a:prstGeom prst="rect">
            <a:avLst/>
          </a:prstGeom>
        </p:spPr>
      </p:pic>
    </p:spTree>
    <p:extLst>
      <p:ext uri="{BB962C8B-B14F-4D97-AF65-F5344CB8AC3E}">
        <p14:creationId xmlns:p14="http://schemas.microsoft.com/office/powerpoint/2010/main" val="184269148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Text 0"/>
          <p:cNvSpPr txBox="1"/>
          <p:nvPr/>
        </p:nvSpPr>
        <p:spPr>
          <a:xfrm>
            <a:off x="1471611" y="694625"/>
            <a:ext cx="6351637" cy="448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gn="ctr">
              <a:lnSpc>
                <a:spcPts val="3450"/>
              </a:lnSpc>
              <a:defRPr sz="3300" spc="-72">
                <a:latin typeface="Victor Serif Trial Regular"/>
                <a:ea typeface="Victor Serif Trial Regular"/>
                <a:cs typeface="Victor Serif Trial Regular"/>
                <a:sym typeface="Victor Serif Trial Regular"/>
              </a:defRPr>
            </a:pPr>
            <a:r>
              <a:rPr lang="en-US" sz="3300" dirty="0">
                <a:solidFill>
                  <a:srgbClr val="D1072E"/>
                </a:solidFill>
                <a:latin typeface="Victor Serif" pitchFamily="2" charset="77"/>
              </a:rPr>
              <a:t>What is a Trademark?</a:t>
            </a:r>
            <a:endParaRPr sz="3300" dirty="0">
              <a:solidFill>
                <a:srgbClr val="D1072E"/>
              </a:solidFill>
              <a:latin typeface="Victor Serif" pitchFamily="2" charset="77"/>
            </a:endParaRPr>
          </a:p>
        </p:txBody>
      </p:sp>
      <p:sp>
        <p:nvSpPr>
          <p:cNvPr id="378" name="Text 1"/>
          <p:cNvSpPr txBox="1"/>
          <p:nvPr/>
        </p:nvSpPr>
        <p:spPr>
          <a:xfrm>
            <a:off x="2906905" y="1514475"/>
            <a:ext cx="3212315" cy="194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a:lnSpc>
                <a:spcPts val="2200"/>
              </a:lnSpc>
              <a:defRPr sz="1400">
                <a:solidFill>
                  <a:srgbClr val="5A5A5A"/>
                </a:solidFill>
                <a:latin typeface="Stabil Grotesk Light"/>
                <a:ea typeface="Stabil Grotesk Light"/>
                <a:cs typeface="Stabil Grotesk Light"/>
                <a:sym typeface="Stabil Grotesk Light"/>
              </a:defRPr>
            </a:lvl1pPr>
          </a:lstStyle>
          <a:p>
            <a:endParaRPr sz="1050" dirty="0"/>
          </a:p>
        </p:txBody>
      </p:sp>
      <p:sp>
        <p:nvSpPr>
          <p:cNvPr id="383" name="Straight Connector 50"/>
          <p:cNvSpPr/>
          <p:nvPr/>
        </p:nvSpPr>
        <p:spPr>
          <a:xfrm>
            <a:off x="0" y="1219236"/>
            <a:ext cx="9144001" cy="2061"/>
          </a:xfrm>
          <a:prstGeom prst="line">
            <a:avLst/>
          </a:prstGeom>
          <a:ln w="12700">
            <a:solidFill>
              <a:srgbClr val="E3E3E3">
                <a:alpha val="50219"/>
              </a:srgbClr>
            </a:solidFill>
            <a:miter/>
          </a:ln>
        </p:spPr>
        <p:txBody>
          <a:bodyPr lIns="34289" rIns="34289"/>
          <a:lstStyle/>
          <a:p>
            <a:endParaRPr sz="1350"/>
          </a:p>
        </p:txBody>
      </p:sp>
      <p:sp>
        <p:nvSpPr>
          <p:cNvPr id="384" name="Straight Connector 51"/>
          <p:cNvSpPr/>
          <p:nvPr/>
        </p:nvSpPr>
        <p:spPr>
          <a:xfrm>
            <a:off x="0" y="5627959"/>
            <a:ext cx="9144001" cy="2061"/>
          </a:xfrm>
          <a:prstGeom prst="line">
            <a:avLst/>
          </a:prstGeom>
          <a:ln w="12700">
            <a:solidFill>
              <a:srgbClr val="E3E3E3">
                <a:alpha val="50219"/>
              </a:srgbClr>
            </a:solidFill>
            <a:miter/>
          </a:ln>
        </p:spPr>
        <p:txBody>
          <a:bodyPr lIns="34289" rIns="34289"/>
          <a:lstStyle/>
          <a:p>
            <a:endParaRPr sz="1350"/>
          </a:p>
        </p:txBody>
      </p:sp>
      <p:sp>
        <p:nvSpPr>
          <p:cNvPr id="385" name="Straight Connector 52"/>
          <p:cNvSpPr/>
          <p:nvPr/>
        </p:nvSpPr>
        <p:spPr>
          <a:xfrm>
            <a:off x="7672388" y="857250"/>
            <a:ext cx="1" cy="361988"/>
          </a:xfrm>
          <a:prstGeom prst="line">
            <a:avLst/>
          </a:prstGeom>
          <a:ln w="12700">
            <a:solidFill>
              <a:srgbClr val="E3E3E3">
                <a:alpha val="50219"/>
              </a:srgbClr>
            </a:solidFill>
            <a:miter/>
          </a:ln>
        </p:spPr>
        <p:txBody>
          <a:bodyPr lIns="34289" rIns="34289"/>
          <a:lstStyle/>
          <a:p>
            <a:endParaRPr sz="1350"/>
          </a:p>
        </p:txBody>
      </p:sp>
      <p:sp>
        <p:nvSpPr>
          <p:cNvPr id="386" name="Straight Connector 53"/>
          <p:cNvSpPr/>
          <p:nvPr/>
        </p:nvSpPr>
        <p:spPr>
          <a:xfrm flipH="1">
            <a:off x="377211" y="857250"/>
            <a:ext cx="1" cy="361988"/>
          </a:xfrm>
          <a:prstGeom prst="line">
            <a:avLst/>
          </a:prstGeom>
          <a:ln w="12700">
            <a:solidFill>
              <a:srgbClr val="E3E3E3">
                <a:alpha val="50219"/>
              </a:srgbClr>
            </a:solidFill>
            <a:miter/>
          </a:ln>
        </p:spPr>
        <p:txBody>
          <a:bodyPr lIns="34289" rIns="34289"/>
          <a:lstStyle/>
          <a:p>
            <a:endParaRPr sz="1350"/>
          </a:p>
        </p:txBody>
      </p:sp>
      <p:sp>
        <p:nvSpPr>
          <p:cNvPr id="387" name="Straight Connector 54"/>
          <p:cNvSpPr/>
          <p:nvPr/>
        </p:nvSpPr>
        <p:spPr>
          <a:xfrm>
            <a:off x="-7143" y="849535"/>
            <a:ext cx="384353" cy="367646"/>
          </a:xfrm>
          <a:prstGeom prst="line">
            <a:avLst/>
          </a:prstGeom>
          <a:ln w="12700">
            <a:solidFill>
              <a:srgbClr val="E3E3E3">
                <a:alpha val="50219"/>
              </a:srgbClr>
            </a:solidFill>
            <a:miter/>
          </a:ln>
        </p:spPr>
        <p:txBody>
          <a:bodyPr lIns="34289" rIns="34289"/>
          <a:lstStyle/>
          <a:p>
            <a:endParaRPr sz="1350"/>
          </a:p>
        </p:txBody>
      </p:sp>
      <p:sp>
        <p:nvSpPr>
          <p:cNvPr id="388" name="Text 2"/>
          <p:cNvSpPr txBox="1"/>
          <p:nvPr/>
        </p:nvSpPr>
        <p:spPr>
          <a:xfrm>
            <a:off x="7436644" y="893741"/>
            <a:ext cx="1550194" cy="268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r">
              <a:lnSpc>
                <a:spcPts val="2500"/>
              </a:lnSpc>
              <a:defRPr sz="1100">
                <a:solidFill>
                  <a:srgbClr val="747474"/>
                </a:solidFill>
                <a:latin typeface="Stabil Grotesk Light"/>
                <a:ea typeface="Stabil Grotesk Light"/>
                <a:cs typeface="Stabil Grotesk Light"/>
                <a:sym typeface="Stabil Grotesk Light"/>
              </a:defRPr>
            </a:lvl1pPr>
          </a:lstStyle>
          <a:p>
            <a:r>
              <a:rPr sz="825"/>
              <a:t>A brand new world</a:t>
            </a:r>
          </a:p>
        </p:txBody>
      </p:sp>
      <p:pic>
        <p:nvPicPr>
          <p:cNvPr id="389" name="Image 7" descr="Image 7"/>
          <p:cNvPicPr>
            <a:picLocks noChangeAspect="1"/>
          </p:cNvPicPr>
          <p:nvPr/>
        </p:nvPicPr>
        <p:blipFill>
          <a:blip r:embed="rId2"/>
          <a:stretch>
            <a:fillRect/>
          </a:stretch>
        </p:blipFill>
        <p:spPr>
          <a:xfrm>
            <a:off x="121444" y="5740679"/>
            <a:ext cx="492919" cy="193846"/>
          </a:xfrm>
          <a:prstGeom prst="rect">
            <a:avLst/>
          </a:prstGeom>
          <a:ln w="12700">
            <a:miter lim="400000"/>
          </a:ln>
        </p:spPr>
      </p:pic>
      <p:sp>
        <p:nvSpPr>
          <p:cNvPr id="390" name="Slide Number"/>
          <p:cNvSpPr txBox="1">
            <a:spLocks noGrp="1"/>
          </p:cNvSpPr>
          <p:nvPr>
            <p:ph type="sldNum" sz="quarter" idx="2"/>
          </p:nvPr>
        </p:nvSpPr>
        <p:spPr>
          <a:xfrm>
            <a:off x="8859189" y="5720449"/>
            <a:ext cx="170237" cy="19967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a:t>
            </a:fld>
            <a:endParaRPr dirty="0"/>
          </a:p>
        </p:txBody>
      </p:sp>
      <p:sp>
        <p:nvSpPr>
          <p:cNvPr id="2" name="TextBox 1">
            <a:extLst>
              <a:ext uri="{FF2B5EF4-FFF2-40B4-BE49-F238E27FC236}">
                <a16:creationId xmlns:a16="http://schemas.microsoft.com/office/drawing/2014/main" id="{0C31D1E3-F552-9C4B-E4D6-519B3FEBB2D9}"/>
              </a:ext>
            </a:extLst>
          </p:cNvPr>
          <p:cNvSpPr txBox="1"/>
          <p:nvPr/>
        </p:nvSpPr>
        <p:spPr>
          <a:xfrm>
            <a:off x="1151467" y="2381956"/>
            <a:ext cx="7484533" cy="1384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Victor Serif"/>
                <a:ea typeface="+mj-ea"/>
                <a:cs typeface="+mj-cs"/>
                <a:sym typeface="Calibri"/>
              </a:rPr>
              <a:t>A word, phrase, symbol or design that identifies a product or service as originating from a particular source.</a:t>
            </a:r>
          </a:p>
        </p:txBody>
      </p:sp>
    </p:spTree>
    <p:extLst>
      <p:ext uri="{BB962C8B-B14F-4D97-AF65-F5344CB8AC3E}">
        <p14:creationId xmlns:p14="http://schemas.microsoft.com/office/powerpoint/2010/main" val="268711444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Text 0"/>
          <p:cNvSpPr txBox="1"/>
          <p:nvPr/>
        </p:nvSpPr>
        <p:spPr>
          <a:xfrm>
            <a:off x="1336061" y="708431"/>
            <a:ext cx="6115622" cy="448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gn="ctr">
              <a:lnSpc>
                <a:spcPts val="3450"/>
              </a:lnSpc>
              <a:defRPr sz="3300" spc="-72">
                <a:latin typeface="Victor Serif Trial Regular"/>
                <a:ea typeface="Victor Serif Trial Regular"/>
                <a:cs typeface="Victor Serif Trial Regular"/>
                <a:sym typeface="Victor Serif Trial Regular"/>
              </a:defRPr>
            </a:pPr>
            <a:r>
              <a:rPr lang="en-US" sz="3300" dirty="0">
                <a:solidFill>
                  <a:srgbClr val="D1072E"/>
                </a:solidFill>
                <a:latin typeface="Victor Serif" pitchFamily="2" charset="77"/>
              </a:rPr>
              <a:t>Examples of Trademarks</a:t>
            </a:r>
            <a:endParaRPr sz="3300" dirty="0">
              <a:solidFill>
                <a:srgbClr val="D1072E"/>
              </a:solidFill>
              <a:latin typeface="Victor Serif" pitchFamily="2" charset="77"/>
            </a:endParaRPr>
          </a:p>
        </p:txBody>
      </p:sp>
      <p:sp>
        <p:nvSpPr>
          <p:cNvPr id="383" name="Straight Connector 50"/>
          <p:cNvSpPr/>
          <p:nvPr/>
        </p:nvSpPr>
        <p:spPr>
          <a:xfrm>
            <a:off x="0" y="1219236"/>
            <a:ext cx="9144001" cy="2061"/>
          </a:xfrm>
          <a:prstGeom prst="line">
            <a:avLst/>
          </a:prstGeom>
          <a:ln w="12700">
            <a:solidFill>
              <a:srgbClr val="E3E3E3">
                <a:alpha val="50219"/>
              </a:srgbClr>
            </a:solidFill>
            <a:miter/>
          </a:ln>
        </p:spPr>
        <p:txBody>
          <a:bodyPr lIns="34289" rIns="34289"/>
          <a:lstStyle/>
          <a:p>
            <a:endParaRPr sz="1350"/>
          </a:p>
        </p:txBody>
      </p:sp>
      <p:sp>
        <p:nvSpPr>
          <p:cNvPr id="384" name="Straight Connector 51"/>
          <p:cNvSpPr/>
          <p:nvPr/>
        </p:nvSpPr>
        <p:spPr>
          <a:xfrm>
            <a:off x="0" y="5627959"/>
            <a:ext cx="9144001" cy="2061"/>
          </a:xfrm>
          <a:prstGeom prst="line">
            <a:avLst/>
          </a:prstGeom>
          <a:ln w="12700">
            <a:solidFill>
              <a:srgbClr val="E3E3E3">
                <a:alpha val="50219"/>
              </a:srgbClr>
            </a:solidFill>
            <a:miter/>
          </a:ln>
        </p:spPr>
        <p:txBody>
          <a:bodyPr lIns="34289" rIns="34289"/>
          <a:lstStyle/>
          <a:p>
            <a:endParaRPr sz="1350"/>
          </a:p>
        </p:txBody>
      </p:sp>
      <p:sp>
        <p:nvSpPr>
          <p:cNvPr id="385" name="Straight Connector 52"/>
          <p:cNvSpPr/>
          <p:nvPr/>
        </p:nvSpPr>
        <p:spPr>
          <a:xfrm>
            <a:off x="7672388" y="857250"/>
            <a:ext cx="1" cy="361988"/>
          </a:xfrm>
          <a:prstGeom prst="line">
            <a:avLst/>
          </a:prstGeom>
          <a:ln w="12700">
            <a:solidFill>
              <a:srgbClr val="E3E3E3">
                <a:alpha val="50219"/>
              </a:srgbClr>
            </a:solidFill>
            <a:miter/>
          </a:ln>
        </p:spPr>
        <p:txBody>
          <a:bodyPr lIns="34289" rIns="34289"/>
          <a:lstStyle/>
          <a:p>
            <a:endParaRPr sz="1350"/>
          </a:p>
        </p:txBody>
      </p:sp>
      <p:sp>
        <p:nvSpPr>
          <p:cNvPr id="386" name="Straight Connector 53"/>
          <p:cNvSpPr/>
          <p:nvPr/>
        </p:nvSpPr>
        <p:spPr>
          <a:xfrm flipH="1">
            <a:off x="377211" y="857250"/>
            <a:ext cx="1" cy="361988"/>
          </a:xfrm>
          <a:prstGeom prst="line">
            <a:avLst/>
          </a:prstGeom>
          <a:ln w="12700">
            <a:solidFill>
              <a:srgbClr val="E3E3E3">
                <a:alpha val="50219"/>
              </a:srgbClr>
            </a:solidFill>
            <a:miter/>
          </a:ln>
        </p:spPr>
        <p:txBody>
          <a:bodyPr lIns="34289" rIns="34289"/>
          <a:lstStyle/>
          <a:p>
            <a:endParaRPr sz="1350"/>
          </a:p>
        </p:txBody>
      </p:sp>
      <p:sp>
        <p:nvSpPr>
          <p:cNvPr id="387" name="Straight Connector 54"/>
          <p:cNvSpPr/>
          <p:nvPr/>
        </p:nvSpPr>
        <p:spPr>
          <a:xfrm>
            <a:off x="-7143" y="849535"/>
            <a:ext cx="384353" cy="367646"/>
          </a:xfrm>
          <a:prstGeom prst="line">
            <a:avLst/>
          </a:prstGeom>
          <a:ln w="12700">
            <a:solidFill>
              <a:srgbClr val="E3E3E3">
                <a:alpha val="50219"/>
              </a:srgbClr>
            </a:solidFill>
            <a:miter/>
          </a:ln>
        </p:spPr>
        <p:txBody>
          <a:bodyPr lIns="34289" rIns="34289"/>
          <a:lstStyle/>
          <a:p>
            <a:endParaRPr sz="1350"/>
          </a:p>
        </p:txBody>
      </p:sp>
      <p:sp>
        <p:nvSpPr>
          <p:cNvPr id="388" name="Text 2"/>
          <p:cNvSpPr txBox="1"/>
          <p:nvPr/>
        </p:nvSpPr>
        <p:spPr>
          <a:xfrm>
            <a:off x="7436644" y="893741"/>
            <a:ext cx="1550194" cy="268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r">
              <a:lnSpc>
                <a:spcPts val="2500"/>
              </a:lnSpc>
              <a:defRPr sz="1100">
                <a:solidFill>
                  <a:srgbClr val="747474"/>
                </a:solidFill>
                <a:latin typeface="Stabil Grotesk Light"/>
                <a:ea typeface="Stabil Grotesk Light"/>
                <a:cs typeface="Stabil Grotesk Light"/>
                <a:sym typeface="Stabil Grotesk Light"/>
              </a:defRPr>
            </a:lvl1pPr>
          </a:lstStyle>
          <a:p>
            <a:r>
              <a:rPr sz="825"/>
              <a:t>A brand new world</a:t>
            </a:r>
          </a:p>
        </p:txBody>
      </p:sp>
      <p:pic>
        <p:nvPicPr>
          <p:cNvPr id="389" name="Image 7" descr="Image 7"/>
          <p:cNvPicPr>
            <a:picLocks noChangeAspect="1"/>
          </p:cNvPicPr>
          <p:nvPr/>
        </p:nvPicPr>
        <p:blipFill>
          <a:blip r:embed="rId2"/>
          <a:stretch>
            <a:fillRect/>
          </a:stretch>
        </p:blipFill>
        <p:spPr>
          <a:xfrm>
            <a:off x="121444" y="5740679"/>
            <a:ext cx="492919" cy="193846"/>
          </a:xfrm>
          <a:prstGeom prst="rect">
            <a:avLst/>
          </a:prstGeom>
          <a:ln w="12700">
            <a:miter lim="400000"/>
          </a:ln>
        </p:spPr>
      </p:pic>
      <p:sp>
        <p:nvSpPr>
          <p:cNvPr id="390"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a:t>
            </a:fld>
            <a:endParaRPr dirty="0"/>
          </a:p>
        </p:txBody>
      </p:sp>
      <p:pic>
        <p:nvPicPr>
          <p:cNvPr id="5" name="Picture 4" descr="A blue circle with a white letter f in it&#10;&#10;Description automatically generated">
            <a:extLst>
              <a:ext uri="{FF2B5EF4-FFF2-40B4-BE49-F238E27FC236}">
                <a16:creationId xmlns:a16="http://schemas.microsoft.com/office/drawing/2014/main" id="{63F31C29-3F5F-FBBF-32C7-F5F01820C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185" y="2107080"/>
            <a:ext cx="382372" cy="382372"/>
          </a:xfrm>
          <a:prstGeom prst="rect">
            <a:avLst/>
          </a:prstGeom>
        </p:spPr>
      </p:pic>
      <p:pic>
        <p:nvPicPr>
          <p:cNvPr id="6" name="Picture 3">
            <a:extLst>
              <a:ext uri="{FF2B5EF4-FFF2-40B4-BE49-F238E27FC236}">
                <a16:creationId xmlns:a16="http://schemas.microsoft.com/office/drawing/2014/main" id="{1BA6018B-3C1C-CC98-CB4F-40F03A80FD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133435"/>
            <a:ext cx="993208" cy="936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299681D1-0AFC-E0EE-927F-3FEFD68841E4}"/>
              </a:ext>
            </a:extLst>
          </p:cNvPr>
          <p:cNvSpPr txBox="1"/>
          <p:nvPr/>
        </p:nvSpPr>
        <p:spPr>
          <a:xfrm>
            <a:off x="2275019" y="1579369"/>
            <a:ext cx="2084426" cy="3970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j-lt"/>
                <a:ea typeface="+mj-ea"/>
                <a:cs typeface="+mj-cs"/>
                <a:sym typeface="Calibri"/>
              </a:rPr>
              <a:t>Word	     </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800" dirty="0">
                <a:latin typeface="+mj-lt"/>
                <a:ea typeface="+mj-ea"/>
                <a:cs typeface="+mj-cs"/>
                <a:sym typeface="Calibri"/>
              </a:rPr>
              <a:t>Symbol</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800" dirty="0">
                <a:latin typeface="+mj-lt"/>
                <a:ea typeface="+mj-ea"/>
                <a:cs typeface="+mj-cs"/>
                <a:sym typeface="Calibri"/>
              </a:rPr>
              <a:t>Sound</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800" dirty="0">
                <a:latin typeface="+mj-lt"/>
                <a:ea typeface="+mj-ea"/>
                <a:cs typeface="+mj-cs"/>
                <a:sym typeface="Calibri"/>
              </a:rPr>
              <a:t>Phrase</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800" dirty="0">
                <a:latin typeface="+mj-lt"/>
                <a:ea typeface="+mj-ea"/>
                <a:cs typeface="+mj-cs"/>
                <a:sym typeface="Calibri"/>
              </a:rPr>
              <a:t>Scent</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800" dirty="0">
                <a:latin typeface="+mj-lt"/>
                <a:ea typeface="+mj-ea"/>
                <a:cs typeface="+mj-cs"/>
                <a:sym typeface="Calibri"/>
              </a:rPr>
              <a:t>Product Design/Packaging</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1800" dirty="0">
                <a:latin typeface="+mj-lt"/>
                <a:ea typeface="+mj-ea"/>
                <a:cs typeface="+mj-cs"/>
                <a:sym typeface="Calibri"/>
              </a:rPr>
              <a:t>Color</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14" name="Picture 2" descr="\relative c' { \time 4/4 \key c \major g2 e'2 c1 }">
            <a:extLst>
              <a:ext uri="{FF2B5EF4-FFF2-40B4-BE49-F238E27FC236}">
                <a16:creationId xmlns:a16="http://schemas.microsoft.com/office/drawing/2014/main" id="{D40C96C7-283D-1C03-417D-CDA39435ED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890" y="2570472"/>
            <a:ext cx="1743075" cy="600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y-Doh “scent mark” filed by Hasbro at USPTO | World IP Review">
            <a:extLst>
              <a:ext uri="{FF2B5EF4-FFF2-40B4-BE49-F238E27FC236}">
                <a16:creationId xmlns:a16="http://schemas.microsoft.com/office/drawing/2014/main" id="{AF2290C3-8375-BA18-E7D3-5A71493078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0878" y="3170547"/>
            <a:ext cx="1871510" cy="12074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E879208-5ABF-21F6-444C-E53AA93AAC69}"/>
              </a:ext>
            </a:extLst>
          </p:cNvPr>
          <p:cNvSpPr txBox="1"/>
          <p:nvPr/>
        </p:nvSpPr>
        <p:spPr>
          <a:xfrm>
            <a:off x="4359445" y="3206571"/>
            <a:ext cx="174307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j-lt"/>
                <a:ea typeface="+mj-ea"/>
                <a:cs typeface="+mj-cs"/>
                <a:sym typeface="Calibri"/>
              </a:rPr>
              <a:t>I’M LOVIN’ IT</a:t>
            </a:r>
          </a:p>
        </p:txBody>
      </p:sp>
      <p:pic>
        <p:nvPicPr>
          <p:cNvPr id="1030" name="Picture 6" descr="Famous wordmark logos: Google, The New York Times, Calvin Klein, and Coca-Cola.">
            <a:extLst>
              <a:ext uri="{FF2B5EF4-FFF2-40B4-BE49-F238E27FC236}">
                <a16:creationId xmlns:a16="http://schemas.microsoft.com/office/drawing/2014/main" id="{F4A96437-1927-031C-47B8-CEF4BD7E20B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57" t="2003" r="54832" b="55985"/>
          <a:stretch/>
        </p:blipFill>
        <p:spPr bwMode="auto">
          <a:xfrm>
            <a:off x="4345173" y="1531188"/>
            <a:ext cx="915527" cy="5704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1C58ECC-F161-9E4F-054A-B51729C3FE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3454" y="4414264"/>
            <a:ext cx="1126358" cy="934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494912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Text 0"/>
          <p:cNvSpPr txBox="1"/>
          <p:nvPr/>
        </p:nvSpPr>
        <p:spPr>
          <a:xfrm>
            <a:off x="2058495" y="400694"/>
            <a:ext cx="5140242" cy="897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gn="ctr">
              <a:lnSpc>
                <a:spcPts val="3450"/>
              </a:lnSpc>
              <a:defRPr sz="3300" spc="-72">
                <a:latin typeface="Victor Serif Trial Regular"/>
                <a:ea typeface="Victor Serif Trial Regular"/>
                <a:cs typeface="Victor Serif Trial Regular"/>
                <a:sym typeface="Victor Serif Trial Regular"/>
              </a:defRPr>
            </a:pPr>
            <a:r>
              <a:rPr lang="en-US" sz="3300" dirty="0">
                <a:solidFill>
                  <a:srgbClr val="D1072E"/>
                </a:solidFill>
                <a:latin typeface="Victor Serif" pitchFamily="2" charset="77"/>
              </a:rPr>
              <a:t>Trademark v. Corporate Name v. DBA</a:t>
            </a:r>
          </a:p>
        </p:txBody>
      </p:sp>
      <p:sp>
        <p:nvSpPr>
          <p:cNvPr id="378" name="Text 1"/>
          <p:cNvSpPr txBox="1"/>
          <p:nvPr/>
        </p:nvSpPr>
        <p:spPr>
          <a:xfrm>
            <a:off x="2906905" y="1514475"/>
            <a:ext cx="3212315" cy="194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a:lnSpc>
                <a:spcPts val="2200"/>
              </a:lnSpc>
              <a:defRPr sz="1400">
                <a:solidFill>
                  <a:srgbClr val="5A5A5A"/>
                </a:solidFill>
                <a:latin typeface="Stabil Grotesk Light"/>
                <a:ea typeface="Stabil Grotesk Light"/>
                <a:cs typeface="Stabil Grotesk Light"/>
                <a:sym typeface="Stabil Grotesk Light"/>
              </a:defRPr>
            </a:lvl1pPr>
          </a:lstStyle>
          <a:p>
            <a:endParaRPr sz="1050" dirty="0"/>
          </a:p>
        </p:txBody>
      </p:sp>
      <p:sp>
        <p:nvSpPr>
          <p:cNvPr id="383" name="Straight Connector 50"/>
          <p:cNvSpPr/>
          <p:nvPr/>
        </p:nvSpPr>
        <p:spPr>
          <a:xfrm>
            <a:off x="0" y="1219236"/>
            <a:ext cx="9144001" cy="2061"/>
          </a:xfrm>
          <a:prstGeom prst="line">
            <a:avLst/>
          </a:prstGeom>
          <a:ln w="12700">
            <a:solidFill>
              <a:srgbClr val="E3E3E3">
                <a:alpha val="50219"/>
              </a:srgbClr>
            </a:solidFill>
            <a:miter/>
          </a:ln>
        </p:spPr>
        <p:txBody>
          <a:bodyPr lIns="34289" rIns="34289"/>
          <a:lstStyle/>
          <a:p>
            <a:endParaRPr sz="1350"/>
          </a:p>
        </p:txBody>
      </p:sp>
      <p:sp>
        <p:nvSpPr>
          <p:cNvPr id="384" name="Straight Connector 51"/>
          <p:cNvSpPr/>
          <p:nvPr/>
        </p:nvSpPr>
        <p:spPr>
          <a:xfrm>
            <a:off x="0" y="5627959"/>
            <a:ext cx="9144001" cy="2061"/>
          </a:xfrm>
          <a:prstGeom prst="line">
            <a:avLst/>
          </a:prstGeom>
          <a:ln w="12700">
            <a:solidFill>
              <a:srgbClr val="E3E3E3">
                <a:alpha val="50219"/>
              </a:srgbClr>
            </a:solidFill>
            <a:miter/>
          </a:ln>
        </p:spPr>
        <p:txBody>
          <a:bodyPr lIns="34289" rIns="34289"/>
          <a:lstStyle/>
          <a:p>
            <a:endParaRPr sz="1350"/>
          </a:p>
        </p:txBody>
      </p:sp>
      <p:sp>
        <p:nvSpPr>
          <p:cNvPr id="385" name="Straight Connector 52"/>
          <p:cNvSpPr/>
          <p:nvPr/>
        </p:nvSpPr>
        <p:spPr>
          <a:xfrm>
            <a:off x="7672388" y="857250"/>
            <a:ext cx="1" cy="361988"/>
          </a:xfrm>
          <a:prstGeom prst="line">
            <a:avLst/>
          </a:prstGeom>
          <a:ln w="12700">
            <a:solidFill>
              <a:srgbClr val="E3E3E3">
                <a:alpha val="50219"/>
              </a:srgbClr>
            </a:solidFill>
            <a:miter/>
          </a:ln>
        </p:spPr>
        <p:txBody>
          <a:bodyPr lIns="34289" rIns="34289"/>
          <a:lstStyle/>
          <a:p>
            <a:endParaRPr sz="1350"/>
          </a:p>
        </p:txBody>
      </p:sp>
      <p:sp>
        <p:nvSpPr>
          <p:cNvPr id="386" name="Straight Connector 53"/>
          <p:cNvSpPr/>
          <p:nvPr/>
        </p:nvSpPr>
        <p:spPr>
          <a:xfrm flipH="1">
            <a:off x="377211" y="857250"/>
            <a:ext cx="1" cy="361988"/>
          </a:xfrm>
          <a:prstGeom prst="line">
            <a:avLst/>
          </a:prstGeom>
          <a:ln w="12700">
            <a:solidFill>
              <a:srgbClr val="E3E3E3">
                <a:alpha val="50219"/>
              </a:srgbClr>
            </a:solidFill>
            <a:miter/>
          </a:ln>
        </p:spPr>
        <p:txBody>
          <a:bodyPr lIns="34289" rIns="34289"/>
          <a:lstStyle/>
          <a:p>
            <a:endParaRPr sz="1350"/>
          </a:p>
        </p:txBody>
      </p:sp>
      <p:sp>
        <p:nvSpPr>
          <p:cNvPr id="387" name="Straight Connector 54"/>
          <p:cNvSpPr/>
          <p:nvPr/>
        </p:nvSpPr>
        <p:spPr>
          <a:xfrm>
            <a:off x="-7143" y="849535"/>
            <a:ext cx="384353" cy="367646"/>
          </a:xfrm>
          <a:prstGeom prst="line">
            <a:avLst/>
          </a:prstGeom>
          <a:ln w="12700">
            <a:solidFill>
              <a:srgbClr val="E3E3E3">
                <a:alpha val="50219"/>
              </a:srgbClr>
            </a:solidFill>
            <a:miter/>
          </a:ln>
        </p:spPr>
        <p:txBody>
          <a:bodyPr lIns="34289" rIns="34289"/>
          <a:lstStyle/>
          <a:p>
            <a:endParaRPr sz="1350"/>
          </a:p>
        </p:txBody>
      </p:sp>
      <p:sp>
        <p:nvSpPr>
          <p:cNvPr id="388" name="Text 2"/>
          <p:cNvSpPr txBox="1"/>
          <p:nvPr/>
        </p:nvSpPr>
        <p:spPr>
          <a:xfrm>
            <a:off x="7436644" y="893741"/>
            <a:ext cx="1550194" cy="268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r">
              <a:lnSpc>
                <a:spcPts val="2500"/>
              </a:lnSpc>
              <a:defRPr sz="1100">
                <a:solidFill>
                  <a:srgbClr val="747474"/>
                </a:solidFill>
                <a:latin typeface="Stabil Grotesk Light"/>
                <a:ea typeface="Stabil Grotesk Light"/>
                <a:cs typeface="Stabil Grotesk Light"/>
                <a:sym typeface="Stabil Grotesk Light"/>
              </a:defRPr>
            </a:lvl1pPr>
          </a:lstStyle>
          <a:p>
            <a:r>
              <a:rPr sz="825"/>
              <a:t>A brand new world</a:t>
            </a:r>
          </a:p>
        </p:txBody>
      </p:sp>
      <p:pic>
        <p:nvPicPr>
          <p:cNvPr id="389" name="Image 7" descr="Image 7"/>
          <p:cNvPicPr>
            <a:picLocks noChangeAspect="1"/>
          </p:cNvPicPr>
          <p:nvPr/>
        </p:nvPicPr>
        <p:blipFill>
          <a:blip r:embed="rId2"/>
          <a:stretch>
            <a:fillRect/>
          </a:stretch>
        </p:blipFill>
        <p:spPr>
          <a:xfrm>
            <a:off x="121444" y="5740679"/>
            <a:ext cx="492919" cy="193846"/>
          </a:xfrm>
          <a:prstGeom prst="rect">
            <a:avLst/>
          </a:prstGeom>
          <a:ln w="12700">
            <a:miter lim="400000"/>
          </a:ln>
        </p:spPr>
      </p:pic>
      <p:sp>
        <p:nvSpPr>
          <p:cNvPr id="390" name="Slide Number"/>
          <p:cNvSpPr txBox="1">
            <a:spLocks noGrp="1"/>
          </p:cNvSpPr>
          <p:nvPr>
            <p:ph type="sldNum" sz="quarter" idx="2"/>
          </p:nvPr>
        </p:nvSpPr>
        <p:spPr>
          <a:xfrm>
            <a:off x="8859189" y="5720449"/>
            <a:ext cx="170237" cy="19967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6</a:t>
            </a:fld>
            <a:endParaRPr dirty="0"/>
          </a:p>
        </p:txBody>
      </p:sp>
      <p:graphicFrame>
        <p:nvGraphicFramePr>
          <p:cNvPr id="3" name="Table 2">
            <a:extLst>
              <a:ext uri="{FF2B5EF4-FFF2-40B4-BE49-F238E27FC236}">
                <a16:creationId xmlns:a16="http://schemas.microsoft.com/office/drawing/2014/main" id="{7E46C83B-38AC-2D3C-4257-136B018F6F9B}"/>
              </a:ext>
            </a:extLst>
          </p:cNvPr>
          <p:cNvGraphicFramePr>
            <a:graphicFrameLocks noGrp="1"/>
          </p:cNvGraphicFramePr>
          <p:nvPr>
            <p:extLst>
              <p:ext uri="{D42A27DB-BD31-4B8C-83A1-F6EECF244321}">
                <p14:modId xmlns:p14="http://schemas.microsoft.com/office/powerpoint/2010/main" val="2130533554"/>
              </p:ext>
            </p:extLst>
          </p:nvPr>
        </p:nvGraphicFramePr>
        <p:xfrm>
          <a:off x="333723" y="1855919"/>
          <a:ext cx="8521426" cy="2804160"/>
        </p:xfrm>
        <a:graphic>
          <a:graphicData uri="http://schemas.openxmlformats.org/drawingml/2006/table">
            <a:tbl>
              <a:tblPr firstRow="1" bandRow="1">
                <a:tableStyleId>{5C22544A-7EE6-4342-B048-85BDC9FD1C3A}</a:tableStyleId>
              </a:tblPr>
              <a:tblGrid>
                <a:gridCol w="1986844">
                  <a:extLst>
                    <a:ext uri="{9D8B030D-6E8A-4147-A177-3AD203B41FA5}">
                      <a16:colId xmlns:a16="http://schemas.microsoft.com/office/drawing/2014/main" val="3086878478"/>
                    </a:ext>
                  </a:extLst>
                </a:gridCol>
                <a:gridCol w="4818003">
                  <a:extLst>
                    <a:ext uri="{9D8B030D-6E8A-4147-A177-3AD203B41FA5}">
                      <a16:colId xmlns:a16="http://schemas.microsoft.com/office/drawing/2014/main" val="1331975242"/>
                    </a:ext>
                  </a:extLst>
                </a:gridCol>
                <a:gridCol w="1716579">
                  <a:extLst>
                    <a:ext uri="{9D8B030D-6E8A-4147-A177-3AD203B41FA5}">
                      <a16:colId xmlns:a16="http://schemas.microsoft.com/office/drawing/2014/main" val="2614223151"/>
                    </a:ext>
                  </a:extLst>
                </a:gridCol>
              </a:tblGrid>
              <a:tr h="370840">
                <a:tc>
                  <a:txBody>
                    <a:bodyPr/>
                    <a:lstStyle/>
                    <a:p>
                      <a:pPr algn="ctr"/>
                      <a:r>
                        <a:rPr lang="en-US" sz="2000" dirty="0">
                          <a:solidFill>
                            <a:schemeClr val="tx1"/>
                          </a:solidFill>
                          <a:latin typeface="Victor Serif"/>
                        </a:rPr>
                        <a:t>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latin typeface="Victor Serif"/>
                        </a:rPr>
                        <a:t>Purpose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latin typeface="Victor Serif"/>
                        </a:rPr>
                        <a:t>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3488939"/>
                  </a:ext>
                </a:extLst>
              </a:tr>
              <a:tr h="370840">
                <a:tc>
                  <a:txBody>
                    <a:bodyPr/>
                    <a:lstStyle/>
                    <a:p>
                      <a:pPr algn="ctr"/>
                      <a:r>
                        <a:rPr lang="en-US" sz="2000" dirty="0">
                          <a:solidFill>
                            <a:schemeClr val="tx1"/>
                          </a:solidFill>
                          <a:latin typeface="Victor Serif"/>
                        </a:rPr>
                        <a:t>Trademark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2000" dirty="0">
                          <a:solidFill>
                            <a:schemeClr val="tx1"/>
                          </a:solidFill>
                          <a:latin typeface="Victor Serif"/>
                        </a:rPr>
                        <a:t>Identifies the source of the product/service</a:t>
                      </a:r>
                    </a:p>
                    <a:p>
                      <a:pPr algn="l"/>
                      <a:endParaRPr lang="en-US" sz="2000" dirty="0">
                        <a:solidFill>
                          <a:schemeClr val="tx1"/>
                        </a:solidFill>
                        <a:latin typeface="Victor Serif"/>
                      </a:endParaRPr>
                    </a:p>
                    <a:p>
                      <a:pPr algn="l"/>
                      <a:r>
                        <a:rPr lang="en-US" sz="2000" dirty="0">
                          <a:solidFill>
                            <a:schemeClr val="tx1"/>
                          </a:solidFill>
                          <a:latin typeface="Victor Serif"/>
                        </a:rPr>
                        <a:t>Federal registration through USPTO or common law rights through 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latin typeface="Victor Serif"/>
                        </a:rPr>
                        <a:t>FACEBOOK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4765240"/>
                  </a:ext>
                </a:extLst>
              </a:tr>
              <a:tr h="370840">
                <a:tc>
                  <a:txBody>
                    <a:bodyPr/>
                    <a:lstStyle/>
                    <a:p>
                      <a:pPr algn="ctr"/>
                      <a:r>
                        <a:rPr lang="en-US" sz="2000" dirty="0">
                          <a:solidFill>
                            <a:schemeClr val="tx1"/>
                          </a:solidFill>
                          <a:latin typeface="Victor Serif"/>
                        </a:rPr>
                        <a:t>Corporate 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2000" dirty="0">
                          <a:solidFill>
                            <a:schemeClr val="tx1"/>
                          </a:solidFill>
                          <a:latin typeface="Victor Serif"/>
                        </a:rPr>
                        <a:t>Legal name filed through state Secretary of State by incorporating a legal entity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latin typeface="Victor Serif"/>
                        </a:rPr>
                        <a:t>Meta Platforms, Inc.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8742278"/>
                  </a:ext>
                </a:extLst>
              </a:tr>
              <a:tr h="370840">
                <a:tc>
                  <a:txBody>
                    <a:bodyPr/>
                    <a:lstStyle/>
                    <a:p>
                      <a:pPr algn="ctr"/>
                      <a:r>
                        <a:rPr lang="en-US" sz="2000" dirty="0">
                          <a:solidFill>
                            <a:schemeClr val="tx1"/>
                          </a:solidFill>
                          <a:latin typeface="Victor Serif"/>
                        </a:rPr>
                        <a:t>DBA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2000" dirty="0">
                          <a:solidFill>
                            <a:schemeClr val="tx1"/>
                          </a:solidFill>
                          <a:latin typeface="Victor Serif"/>
                        </a:rPr>
                        <a:t>Legal alias of a business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latin typeface="Victor Serif"/>
                        </a:rPr>
                        <a:t>META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3275090"/>
                  </a:ext>
                </a:extLst>
              </a:tr>
            </a:tbl>
          </a:graphicData>
        </a:graphic>
      </p:graphicFrame>
    </p:spTree>
    <p:extLst>
      <p:ext uri="{BB962C8B-B14F-4D97-AF65-F5344CB8AC3E}">
        <p14:creationId xmlns:p14="http://schemas.microsoft.com/office/powerpoint/2010/main" val="243845637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Text 0"/>
          <p:cNvSpPr txBox="1"/>
          <p:nvPr/>
        </p:nvSpPr>
        <p:spPr>
          <a:xfrm>
            <a:off x="1778099" y="668293"/>
            <a:ext cx="5836158" cy="448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gn="ctr">
              <a:lnSpc>
                <a:spcPts val="3450"/>
              </a:lnSpc>
              <a:defRPr sz="3300" spc="-72">
                <a:latin typeface="Victor Serif Trial Regular"/>
                <a:ea typeface="Victor Serif Trial Regular"/>
                <a:cs typeface="Victor Serif Trial Regular"/>
                <a:sym typeface="Victor Serif Trial Regular"/>
              </a:defRPr>
            </a:pPr>
            <a:r>
              <a:rPr lang="en-US" sz="3300" dirty="0">
                <a:solidFill>
                  <a:srgbClr val="D1072E"/>
                </a:solidFill>
                <a:latin typeface="Victor Serif" pitchFamily="2" charset="77"/>
              </a:rPr>
              <a:t>How to Protect a Trademark?</a:t>
            </a:r>
            <a:endParaRPr sz="3300" dirty="0">
              <a:solidFill>
                <a:srgbClr val="D1072E"/>
              </a:solidFill>
              <a:latin typeface="Victor Serif" pitchFamily="2" charset="77"/>
            </a:endParaRPr>
          </a:p>
        </p:txBody>
      </p:sp>
      <p:sp>
        <p:nvSpPr>
          <p:cNvPr id="383" name="Straight Connector 50"/>
          <p:cNvSpPr/>
          <p:nvPr/>
        </p:nvSpPr>
        <p:spPr>
          <a:xfrm>
            <a:off x="0" y="1219236"/>
            <a:ext cx="9144001" cy="2061"/>
          </a:xfrm>
          <a:prstGeom prst="line">
            <a:avLst/>
          </a:prstGeom>
          <a:ln w="12700">
            <a:solidFill>
              <a:srgbClr val="E3E3E3">
                <a:alpha val="50219"/>
              </a:srgbClr>
            </a:solidFill>
            <a:miter/>
          </a:ln>
        </p:spPr>
        <p:txBody>
          <a:bodyPr lIns="34289" rIns="34289"/>
          <a:lstStyle/>
          <a:p>
            <a:endParaRPr sz="1350"/>
          </a:p>
        </p:txBody>
      </p:sp>
      <p:sp>
        <p:nvSpPr>
          <p:cNvPr id="384" name="Straight Connector 51"/>
          <p:cNvSpPr/>
          <p:nvPr/>
        </p:nvSpPr>
        <p:spPr>
          <a:xfrm>
            <a:off x="0" y="5627959"/>
            <a:ext cx="9144001" cy="2061"/>
          </a:xfrm>
          <a:prstGeom prst="line">
            <a:avLst/>
          </a:prstGeom>
          <a:ln w="12700">
            <a:solidFill>
              <a:srgbClr val="E3E3E3">
                <a:alpha val="50219"/>
              </a:srgbClr>
            </a:solidFill>
            <a:miter/>
          </a:ln>
        </p:spPr>
        <p:txBody>
          <a:bodyPr lIns="34289" rIns="34289"/>
          <a:lstStyle/>
          <a:p>
            <a:endParaRPr sz="1350"/>
          </a:p>
        </p:txBody>
      </p:sp>
      <p:sp>
        <p:nvSpPr>
          <p:cNvPr id="385" name="Straight Connector 52"/>
          <p:cNvSpPr/>
          <p:nvPr/>
        </p:nvSpPr>
        <p:spPr>
          <a:xfrm>
            <a:off x="7672388" y="857250"/>
            <a:ext cx="1" cy="361988"/>
          </a:xfrm>
          <a:prstGeom prst="line">
            <a:avLst/>
          </a:prstGeom>
          <a:ln w="12700">
            <a:solidFill>
              <a:srgbClr val="E3E3E3">
                <a:alpha val="50219"/>
              </a:srgbClr>
            </a:solidFill>
            <a:miter/>
          </a:ln>
        </p:spPr>
        <p:txBody>
          <a:bodyPr lIns="34289" rIns="34289"/>
          <a:lstStyle/>
          <a:p>
            <a:endParaRPr sz="1350"/>
          </a:p>
        </p:txBody>
      </p:sp>
      <p:sp>
        <p:nvSpPr>
          <p:cNvPr id="386" name="Straight Connector 53"/>
          <p:cNvSpPr/>
          <p:nvPr/>
        </p:nvSpPr>
        <p:spPr>
          <a:xfrm flipH="1">
            <a:off x="377211" y="857250"/>
            <a:ext cx="1" cy="361988"/>
          </a:xfrm>
          <a:prstGeom prst="line">
            <a:avLst/>
          </a:prstGeom>
          <a:ln w="12700">
            <a:solidFill>
              <a:srgbClr val="E3E3E3">
                <a:alpha val="50219"/>
              </a:srgbClr>
            </a:solidFill>
            <a:miter/>
          </a:ln>
        </p:spPr>
        <p:txBody>
          <a:bodyPr lIns="34289" rIns="34289"/>
          <a:lstStyle/>
          <a:p>
            <a:endParaRPr sz="1350"/>
          </a:p>
        </p:txBody>
      </p:sp>
      <p:sp>
        <p:nvSpPr>
          <p:cNvPr id="387" name="Straight Connector 54"/>
          <p:cNvSpPr/>
          <p:nvPr/>
        </p:nvSpPr>
        <p:spPr>
          <a:xfrm>
            <a:off x="-7143" y="849535"/>
            <a:ext cx="384353" cy="367646"/>
          </a:xfrm>
          <a:prstGeom prst="line">
            <a:avLst/>
          </a:prstGeom>
          <a:ln w="12700">
            <a:solidFill>
              <a:srgbClr val="E3E3E3">
                <a:alpha val="50219"/>
              </a:srgbClr>
            </a:solidFill>
            <a:miter/>
          </a:ln>
        </p:spPr>
        <p:txBody>
          <a:bodyPr lIns="34289" rIns="34289"/>
          <a:lstStyle/>
          <a:p>
            <a:endParaRPr sz="1350"/>
          </a:p>
        </p:txBody>
      </p:sp>
      <p:sp>
        <p:nvSpPr>
          <p:cNvPr id="388" name="Text 2"/>
          <p:cNvSpPr txBox="1"/>
          <p:nvPr/>
        </p:nvSpPr>
        <p:spPr>
          <a:xfrm>
            <a:off x="7436644" y="893741"/>
            <a:ext cx="1550194" cy="268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r">
              <a:lnSpc>
                <a:spcPts val="2500"/>
              </a:lnSpc>
              <a:defRPr sz="1100">
                <a:solidFill>
                  <a:srgbClr val="747474"/>
                </a:solidFill>
                <a:latin typeface="Stabil Grotesk Light"/>
                <a:ea typeface="Stabil Grotesk Light"/>
                <a:cs typeface="Stabil Grotesk Light"/>
                <a:sym typeface="Stabil Grotesk Light"/>
              </a:defRPr>
            </a:lvl1pPr>
          </a:lstStyle>
          <a:p>
            <a:r>
              <a:rPr sz="825"/>
              <a:t>A brand new world</a:t>
            </a:r>
          </a:p>
        </p:txBody>
      </p:sp>
      <p:pic>
        <p:nvPicPr>
          <p:cNvPr id="389" name="Image 7" descr="Image 7"/>
          <p:cNvPicPr>
            <a:picLocks noChangeAspect="1"/>
          </p:cNvPicPr>
          <p:nvPr/>
        </p:nvPicPr>
        <p:blipFill>
          <a:blip r:embed="rId2"/>
          <a:stretch>
            <a:fillRect/>
          </a:stretch>
        </p:blipFill>
        <p:spPr>
          <a:xfrm>
            <a:off x="121444" y="5740679"/>
            <a:ext cx="492919" cy="193846"/>
          </a:xfrm>
          <a:prstGeom prst="rect">
            <a:avLst/>
          </a:prstGeom>
          <a:ln w="12700">
            <a:miter lim="400000"/>
          </a:ln>
        </p:spPr>
      </p:pic>
      <p:sp>
        <p:nvSpPr>
          <p:cNvPr id="390" name="Slide Number"/>
          <p:cNvSpPr txBox="1">
            <a:spLocks noGrp="1"/>
          </p:cNvSpPr>
          <p:nvPr>
            <p:ph type="sldNum" sz="quarter" idx="2"/>
          </p:nvPr>
        </p:nvSpPr>
        <p:spPr>
          <a:xfrm>
            <a:off x="8859189" y="5720449"/>
            <a:ext cx="170237" cy="19967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7</a:t>
            </a:fld>
            <a:endParaRPr dirty="0"/>
          </a:p>
        </p:txBody>
      </p:sp>
      <p:sp>
        <p:nvSpPr>
          <p:cNvPr id="2" name="TextBox 1">
            <a:extLst>
              <a:ext uri="{FF2B5EF4-FFF2-40B4-BE49-F238E27FC236}">
                <a16:creationId xmlns:a16="http://schemas.microsoft.com/office/drawing/2014/main" id="{00081BBE-D5E8-FCF3-13E3-CFAC77513A81}"/>
              </a:ext>
            </a:extLst>
          </p:cNvPr>
          <p:cNvSpPr txBox="1"/>
          <p:nvPr/>
        </p:nvSpPr>
        <p:spPr>
          <a:xfrm>
            <a:off x="812800" y="1981638"/>
            <a:ext cx="7766756" cy="26776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latin typeface="+mj-lt"/>
                <a:ea typeface="+mj-ea"/>
                <a:cs typeface="+mj-cs"/>
                <a:sym typeface="Calibri"/>
              </a:rPr>
              <a:t>Select a distinctive trademark</a:t>
            </a: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000000"/>
                </a:solidFill>
                <a:effectLst/>
                <a:uFillTx/>
                <a:latin typeface="+mj-lt"/>
                <a:ea typeface="+mj-ea"/>
                <a:cs typeface="+mj-cs"/>
                <a:sym typeface="Calibri"/>
              </a:rPr>
              <a:t>Conduct a trademark clearance search</a:t>
            </a: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latin typeface="+mj-lt"/>
                <a:ea typeface="+mj-ea"/>
                <a:cs typeface="+mj-cs"/>
                <a:sym typeface="Calibri"/>
              </a:rPr>
              <a:t>File a trademark application</a:t>
            </a: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000000"/>
                </a:solidFill>
                <a:effectLst/>
                <a:uFillTx/>
                <a:latin typeface="+mj-lt"/>
                <a:ea typeface="+mj-ea"/>
                <a:cs typeface="+mj-cs"/>
                <a:sym typeface="Calibri"/>
              </a:rPr>
              <a:t>Use the mark</a:t>
            </a: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latin typeface="+mj-lt"/>
                <a:ea typeface="+mj-ea"/>
                <a:cs typeface="+mj-cs"/>
                <a:sym typeface="Calibri"/>
              </a:rPr>
              <a:t>Maintain federal trademark registration</a:t>
            </a: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000000"/>
                </a:solidFill>
                <a:effectLst/>
                <a:uFillTx/>
                <a:latin typeface="+mj-lt"/>
                <a:ea typeface="+mj-ea"/>
                <a:cs typeface="+mj-cs"/>
                <a:sym typeface="Calibri"/>
              </a:rPr>
              <a:t>Enforce against generic uses and/or third-party infringements</a:t>
            </a:r>
          </a:p>
        </p:txBody>
      </p:sp>
    </p:spTree>
    <p:extLst>
      <p:ext uri="{BB962C8B-B14F-4D97-AF65-F5344CB8AC3E}">
        <p14:creationId xmlns:p14="http://schemas.microsoft.com/office/powerpoint/2010/main" val="326358659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Text 0"/>
          <p:cNvSpPr txBox="1"/>
          <p:nvPr/>
        </p:nvSpPr>
        <p:spPr>
          <a:xfrm>
            <a:off x="2242773" y="313889"/>
            <a:ext cx="4419914" cy="897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gn="ctr">
              <a:lnSpc>
                <a:spcPts val="3450"/>
              </a:lnSpc>
              <a:defRPr sz="3300" spc="-72">
                <a:latin typeface="Victor Serif Trial Regular"/>
                <a:ea typeface="Victor Serif Trial Regular"/>
                <a:cs typeface="Victor Serif Trial Regular"/>
                <a:sym typeface="Victor Serif Trial Regular"/>
              </a:defRPr>
            </a:pPr>
            <a:r>
              <a:rPr lang="en-US" sz="3300" dirty="0">
                <a:solidFill>
                  <a:srgbClr val="D1072E"/>
                </a:solidFill>
                <a:latin typeface="Victor Serif" pitchFamily="2" charset="77"/>
              </a:rPr>
              <a:t>How to Enforce Your Trademark Rights</a:t>
            </a:r>
          </a:p>
        </p:txBody>
      </p:sp>
      <p:sp>
        <p:nvSpPr>
          <p:cNvPr id="383" name="Straight Connector 50"/>
          <p:cNvSpPr/>
          <p:nvPr/>
        </p:nvSpPr>
        <p:spPr>
          <a:xfrm>
            <a:off x="0" y="1219236"/>
            <a:ext cx="9144001" cy="2061"/>
          </a:xfrm>
          <a:prstGeom prst="line">
            <a:avLst/>
          </a:prstGeom>
          <a:ln w="12700">
            <a:solidFill>
              <a:srgbClr val="E3E3E3">
                <a:alpha val="50219"/>
              </a:srgbClr>
            </a:solidFill>
            <a:miter/>
          </a:ln>
        </p:spPr>
        <p:txBody>
          <a:bodyPr lIns="34289" rIns="34289"/>
          <a:lstStyle/>
          <a:p>
            <a:endParaRPr sz="1350"/>
          </a:p>
        </p:txBody>
      </p:sp>
      <p:sp>
        <p:nvSpPr>
          <p:cNvPr id="384" name="Straight Connector 51"/>
          <p:cNvSpPr/>
          <p:nvPr/>
        </p:nvSpPr>
        <p:spPr>
          <a:xfrm>
            <a:off x="0" y="5627959"/>
            <a:ext cx="9144001" cy="2061"/>
          </a:xfrm>
          <a:prstGeom prst="line">
            <a:avLst/>
          </a:prstGeom>
          <a:ln w="12700">
            <a:solidFill>
              <a:srgbClr val="E3E3E3">
                <a:alpha val="50219"/>
              </a:srgbClr>
            </a:solidFill>
            <a:miter/>
          </a:ln>
        </p:spPr>
        <p:txBody>
          <a:bodyPr lIns="34289" rIns="34289"/>
          <a:lstStyle/>
          <a:p>
            <a:endParaRPr sz="1350"/>
          </a:p>
        </p:txBody>
      </p:sp>
      <p:sp>
        <p:nvSpPr>
          <p:cNvPr id="385" name="Straight Connector 52"/>
          <p:cNvSpPr/>
          <p:nvPr/>
        </p:nvSpPr>
        <p:spPr>
          <a:xfrm>
            <a:off x="7672388" y="857250"/>
            <a:ext cx="1" cy="361988"/>
          </a:xfrm>
          <a:prstGeom prst="line">
            <a:avLst/>
          </a:prstGeom>
          <a:ln w="12700">
            <a:solidFill>
              <a:srgbClr val="E3E3E3">
                <a:alpha val="50219"/>
              </a:srgbClr>
            </a:solidFill>
            <a:miter/>
          </a:ln>
        </p:spPr>
        <p:txBody>
          <a:bodyPr lIns="34289" rIns="34289"/>
          <a:lstStyle/>
          <a:p>
            <a:endParaRPr sz="1350"/>
          </a:p>
        </p:txBody>
      </p:sp>
      <p:sp>
        <p:nvSpPr>
          <p:cNvPr id="386" name="Straight Connector 53"/>
          <p:cNvSpPr/>
          <p:nvPr/>
        </p:nvSpPr>
        <p:spPr>
          <a:xfrm flipH="1">
            <a:off x="377211" y="857250"/>
            <a:ext cx="1" cy="361988"/>
          </a:xfrm>
          <a:prstGeom prst="line">
            <a:avLst/>
          </a:prstGeom>
          <a:ln w="12700">
            <a:solidFill>
              <a:srgbClr val="E3E3E3">
                <a:alpha val="50219"/>
              </a:srgbClr>
            </a:solidFill>
            <a:miter/>
          </a:ln>
        </p:spPr>
        <p:txBody>
          <a:bodyPr lIns="34289" rIns="34289"/>
          <a:lstStyle/>
          <a:p>
            <a:endParaRPr sz="1350"/>
          </a:p>
        </p:txBody>
      </p:sp>
      <p:sp>
        <p:nvSpPr>
          <p:cNvPr id="387" name="Straight Connector 54"/>
          <p:cNvSpPr/>
          <p:nvPr/>
        </p:nvSpPr>
        <p:spPr>
          <a:xfrm>
            <a:off x="-7143" y="849535"/>
            <a:ext cx="384353" cy="367646"/>
          </a:xfrm>
          <a:prstGeom prst="line">
            <a:avLst/>
          </a:prstGeom>
          <a:ln w="12700">
            <a:solidFill>
              <a:srgbClr val="E3E3E3">
                <a:alpha val="50219"/>
              </a:srgbClr>
            </a:solidFill>
            <a:miter/>
          </a:ln>
        </p:spPr>
        <p:txBody>
          <a:bodyPr lIns="34289" rIns="34289"/>
          <a:lstStyle/>
          <a:p>
            <a:endParaRPr sz="1350"/>
          </a:p>
        </p:txBody>
      </p:sp>
      <p:sp>
        <p:nvSpPr>
          <p:cNvPr id="388" name="Text 2"/>
          <p:cNvSpPr txBox="1"/>
          <p:nvPr/>
        </p:nvSpPr>
        <p:spPr>
          <a:xfrm>
            <a:off x="7436644" y="893741"/>
            <a:ext cx="1550194" cy="268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r">
              <a:lnSpc>
                <a:spcPts val="2500"/>
              </a:lnSpc>
              <a:defRPr sz="1100">
                <a:solidFill>
                  <a:srgbClr val="747474"/>
                </a:solidFill>
                <a:latin typeface="Stabil Grotesk Light"/>
                <a:ea typeface="Stabil Grotesk Light"/>
                <a:cs typeface="Stabil Grotesk Light"/>
                <a:sym typeface="Stabil Grotesk Light"/>
              </a:defRPr>
            </a:lvl1pPr>
          </a:lstStyle>
          <a:p>
            <a:r>
              <a:rPr sz="825"/>
              <a:t>A brand new world</a:t>
            </a:r>
          </a:p>
        </p:txBody>
      </p:sp>
      <p:pic>
        <p:nvPicPr>
          <p:cNvPr id="389" name="Image 7" descr="Image 7"/>
          <p:cNvPicPr>
            <a:picLocks noChangeAspect="1"/>
          </p:cNvPicPr>
          <p:nvPr/>
        </p:nvPicPr>
        <p:blipFill>
          <a:blip r:embed="rId3"/>
          <a:stretch>
            <a:fillRect/>
          </a:stretch>
        </p:blipFill>
        <p:spPr>
          <a:xfrm>
            <a:off x="121444" y="5740679"/>
            <a:ext cx="492919" cy="193846"/>
          </a:xfrm>
          <a:prstGeom prst="rect">
            <a:avLst/>
          </a:prstGeom>
          <a:ln w="12700">
            <a:miter lim="400000"/>
          </a:ln>
        </p:spPr>
      </p:pic>
      <p:sp>
        <p:nvSpPr>
          <p:cNvPr id="390" name="Slide Number"/>
          <p:cNvSpPr txBox="1">
            <a:spLocks noGrp="1"/>
          </p:cNvSpPr>
          <p:nvPr>
            <p:ph type="sldNum" sz="quarter" idx="2"/>
          </p:nvPr>
        </p:nvSpPr>
        <p:spPr>
          <a:xfrm>
            <a:off x="8859189" y="5720449"/>
            <a:ext cx="170237" cy="19967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dirty="0"/>
          </a:p>
        </p:txBody>
      </p:sp>
      <p:sp>
        <p:nvSpPr>
          <p:cNvPr id="2" name="TextBox 1">
            <a:extLst>
              <a:ext uri="{FF2B5EF4-FFF2-40B4-BE49-F238E27FC236}">
                <a16:creationId xmlns:a16="http://schemas.microsoft.com/office/drawing/2014/main" id="{FACC9047-0082-C323-C8B9-B539BF4DD12C}"/>
              </a:ext>
            </a:extLst>
          </p:cNvPr>
          <p:cNvSpPr txBox="1"/>
          <p:nvPr/>
        </p:nvSpPr>
        <p:spPr>
          <a:xfrm>
            <a:off x="614363" y="1780430"/>
            <a:ext cx="7969956" cy="31700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latin typeface="+mj-lt"/>
                <a:ea typeface="+mj-ea"/>
                <a:cs typeface="+mj-cs"/>
                <a:sym typeface="Calibri"/>
              </a:rPr>
              <a:t>Monitor third-party uses on the Internet, social media, competitor websites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000000"/>
                </a:solidFill>
                <a:effectLst/>
                <a:uFillTx/>
                <a:latin typeface="+mj-lt"/>
                <a:ea typeface="+mj-ea"/>
                <a:cs typeface="+mj-cs"/>
                <a:sym typeface="Calibri"/>
              </a:rPr>
              <a:t>Monitor new trademark applications submitted to the USPTO</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latin typeface="+mj-lt"/>
                <a:ea typeface="+mj-ea"/>
                <a:cs typeface="+mj-cs"/>
                <a:sym typeface="Calibri"/>
              </a:rPr>
              <a:t>Consider the options:</a:t>
            </a:r>
          </a:p>
          <a:p>
            <a:pPr lvl="2" hangingPunct="0">
              <a:buClrTx/>
            </a:pPr>
            <a:r>
              <a:rPr lang="en-US" sz="2000" dirty="0">
                <a:latin typeface="+mj-lt"/>
                <a:ea typeface="+mj-ea"/>
                <a:cs typeface="+mj-cs"/>
                <a:sym typeface="Calibri"/>
              </a:rPr>
              <a:t>	Cease-and-Desist Letter</a:t>
            </a:r>
          </a:p>
          <a:p>
            <a:pPr lvl="2" hangingPunct="0">
              <a:buClrTx/>
            </a:pPr>
            <a:r>
              <a:rPr lang="en-US" sz="2000" dirty="0">
                <a:latin typeface="+mj-lt"/>
                <a:ea typeface="+mj-ea"/>
                <a:cs typeface="+mj-cs"/>
                <a:sym typeface="Calibri"/>
              </a:rPr>
              <a:t>	Takedown Notices</a:t>
            </a:r>
          </a:p>
          <a:p>
            <a:pPr lvl="2" hangingPunct="0">
              <a:buClrTx/>
            </a:pPr>
            <a:r>
              <a:rPr lang="en-US" sz="2000" dirty="0">
                <a:latin typeface="+mj-lt"/>
                <a:ea typeface="+mj-ea"/>
                <a:cs typeface="+mj-cs"/>
                <a:sym typeface="Calibri"/>
              </a:rPr>
              <a:t>	Domain Disputes</a:t>
            </a:r>
          </a:p>
          <a:p>
            <a:pPr lvl="2" hangingPunct="0">
              <a:buClrTx/>
            </a:pPr>
            <a:r>
              <a:rPr lang="en-US" sz="2000" dirty="0">
                <a:latin typeface="+mj-lt"/>
                <a:ea typeface="+mj-ea"/>
                <a:cs typeface="+mj-cs"/>
                <a:sym typeface="Calibri"/>
              </a:rPr>
              <a:t>	Letters of Protest</a:t>
            </a:r>
          </a:p>
          <a:p>
            <a:pPr lvl="2" hangingPunct="0">
              <a:buClrTx/>
            </a:pPr>
            <a:r>
              <a:rPr lang="en-US" sz="2000" dirty="0">
                <a:latin typeface="+mj-lt"/>
                <a:ea typeface="+mj-ea"/>
                <a:cs typeface="+mj-cs"/>
                <a:sym typeface="Calibri"/>
              </a:rPr>
              <a:t>	Notice of Opposition/Petition to Cancel</a:t>
            </a:r>
          </a:p>
          <a:p>
            <a:pPr lvl="2" hangingPunct="0">
              <a:buClrTx/>
            </a:pPr>
            <a:r>
              <a:rPr lang="en-US" sz="2000" dirty="0">
                <a:latin typeface="+mj-lt"/>
                <a:ea typeface="+mj-ea"/>
                <a:cs typeface="+mj-cs"/>
                <a:sym typeface="Calibri"/>
              </a:rPr>
              <a:t>	Federal Lawsuit</a:t>
            </a:r>
          </a:p>
        </p:txBody>
      </p:sp>
    </p:spTree>
    <p:extLst>
      <p:ext uri="{BB962C8B-B14F-4D97-AF65-F5344CB8AC3E}">
        <p14:creationId xmlns:p14="http://schemas.microsoft.com/office/powerpoint/2010/main" val="97978598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Text 0"/>
          <p:cNvSpPr txBox="1"/>
          <p:nvPr/>
        </p:nvSpPr>
        <p:spPr>
          <a:xfrm>
            <a:off x="2362043" y="293010"/>
            <a:ext cx="4419914" cy="8976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ctr">
              <a:lnSpc>
                <a:spcPts val="3450"/>
              </a:lnSpc>
              <a:defRPr sz="3300" spc="-72">
                <a:latin typeface="Victor Serif Trial Regular"/>
                <a:ea typeface="Victor Serif Trial Regular"/>
                <a:cs typeface="Victor Serif Trial Regular"/>
                <a:sym typeface="Victor Serif Trial Regular"/>
              </a:defRPr>
            </a:pPr>
            <a:r>
              <a:rPr lang="en-US" sz="3300" dirty="0">
                <a:solidFill>
                  <a:srgbClr val="D1072E"/>
                </a:solidFill>
                <a:latin typeface="Victor Serif" pitchFamily="2" charset="77"/>
              </a:rPr>
              <a:t>USPTO Trademark Resources</a:t>
            </a:r>
          </a:p>
        </p:txBody>
      </p:sp>
      <p:sp>
        <p:nvSpPr>
          <p:cNvPr id="383" name="Straight Connector 50"/>
          <p:cNvSpPr/>
          <p:nvPr/>
        </p:nvSpPr>
        <p:spPr>
          <a:xfrm>
            <a:off x="0" y="1219236"/>
            <a:ext cx="9144001" cy="2061"/>
          </a:xfrm>
          <a:prstGeom prst="line">
            <a:avLst/>
          </a:prstGeom>
          <a:ln w="12700">
            <a:solidFill>
              <a:srgbClr val="E3E3E3">
                <a:alpha val="50219"/>
              </a:srgbClr>
            </a:solidFill>
            <a:miter/>
          </a:ln>
        </p:spPr>
        <p:txBody>
          <a:bodyPr lIns="34289" rIns="34289"/>
          <a:lstStyle/>
          <a:p>
            <a:endParaRPr sz="1350"/>
          </a:p>
        </p:txBody>
      </p:sp>
      <p:sp>
        <p:nvSpPr>
          <p:cNvPr id="384" name="Straight Connector 51"/>
          <p:cNvSpPr/>
          <p:nvPr/>
        </p:nvSpPr>
        <p:spPr>
          <a:xfrm>
            <a:off x="0" y="5627959"/>
            <a:ext cx="9144001" cy="2061"/>
          </a:xfrm>
          <a:prstGeom prst="line">
            <a:avLst/>
          </a:prstGeom>
          <a:ln w="12700">
            <a:solidFill>
              <a:srgbClr val="E3E3E3">
                <a:alpha val="50219"/>
              </a:srgbClr>
            </a:solidFill>
            <a:miter/>
          </a:ln>
        </p:spPr>
        <p:txBody>
          <a:bodyPr lIns="34289" rIns="34289"/>
          <a:lstStyle/>
          <a:p>
            <a:endParaRPr sz="1350"/>
          </a:p>
        </p:txBody>
      </p:sp>
      <p:sp>
        <p:nvSpPr>
          <p:cNvPr id="385" name="Straight Connector 52"/>
          <p:cNvSpPr/>
          <p:nvPr/>
        </p:nvSpPr>
        <p:spPr>
          <a:xfrm>
            <a:off x="7672388" y="857250"/>
            <a:ext cx="1" cy="361988"/>
          </a:xfrm>
          <a:prstGeom prst="line">
            <a:avLst/>
          </a:prstGeom>
          <a:ln w="12700">
            <a:solidFill>
              <a:srgbClr val="E3E3E3">
                <a:alpha val="50219"/>
              </a:srgbClr>
            </a:solidFill>
            <a:miter/>
          </a:ln>
        </p:spPr>
        <p:txBody>
          <a:bodyPr lIns="34289" rIns="34289"/>
          <a:lstStyle/>
          <a:p>
            <a:endParaRPr sz="1350"/>
          </a:p>
        </p:txBody>
      </p:sp>
      <p:sp>
        <p:nvSpPr>
          <p:cNvPr id="386" name="Straight Connector 53"/>
          <p:cNvSpPr/>
          <p:nvPr/>
        </p:nvSpPr>
        <p:spPr>
          <a:xfrm flipH="1">
            <a:off x="377211" y="857250"/>
            <a:ext cx="1" cy="361988"/>
          </a:xfrm>
          <a:prstGeom prst="line">
            <a:avLst/>
          </a:prstGeom>
          <a:ln w="12700">
            <a:solidFill>
              <a:srgbClr val="E3E3E3">
                <a:alpha val="50219"/>
              </a:srgbClr>
            </a:solidFill>
            <a:miter/>
          </a:ln>
        </p:spPr>
        <p:txBody>
          <a:bodyPr lIns="34289" rIns="34289"/>
          <a:lstStyle/>
          <a:p>
            <a:endParaRPr sz="1350"/>
          </a:p>
        </p:txBody>
      </p:sp>
      <p:sp>
        <p:nvSpPr>
          <p:cNvPr id="387" name="Straight Connector 54"/>
          <p:cNvSpPr/>
          <p:nvPr/>
        </p:nvSpPr>
        <p:spPr>
          <a:xfrm>
            <a:off x="-7143" y="849535"/>
            <a:ext cx="384353" cy="367646"/>
          </a:xfrm>
          <a:prstGeom prst="line">
            <a:avLst/>
          </a:prstGeom>
          <a:ln w="12700">
            <a:solidFill>
              <a:srgbClr val="E3E3E3">
                <a:alpha val="50219"/>
              </a:srgbClr>
            </a:solidFill>
            <a:miter/>
          </a:ln>
        </p:spPr>
        <p:txBody>
          <a:bodyPr lIns="34289" rIns="34289"/>
          <a:lstStyle/>
          <a:p>
            <a:endParaRPr sz="1350"/>
          </a:p>
        </p:txBody>
      </p:sp>
      <p:sp>
        <p:nvSpPr>
          <p:cNvPr id="388" name="Text 2"/>
          <p:cNvSpPr txBox="1"/>
          <p:nvPr/>
        </p:nvSpPr>
        <p:spPr>
          <a:xfrm>
            <a:off x="7436644" y="893741"/>
            <a:ext cx="1550194" cy="268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r">
              <a:lnSpc>
                <a:spcPts val="2500"/>
              </a:lnSpc>
              <a:defRPr sz="1100">
                <a:solidFill>
                  <a:srgbClr val="747474"/>
                </a:solidFill>
                <a:latin typeface="Stabil Grotesk Light"/>
                <a:ea typeface="Stabil Grotesk Light"/>
                <a:cs typeface="Stabil Grotesk Light"/>
                <a:sym typeface="Stabil Grotesk Light"/>
              </a:defRPr>
            </a:lvl1pPr>
          </a:lstStyle>
          <a:p>
            <a:r>
              <a:rPr sz="825"/>
              <a:t>A brand new world</a:t>
            </a:r>
          </a:p>
        </p:txBody>
      </p:sp>
      <p:pic>
        <p:nvPicPr>
          <p:cNvPr id="389" name="Image 7" descr="Image 7"/>
          <p:cNvPicPr>
            <a:picLocks noChangeAspect="1"/>
          </p:cNvPicPr>
          <p:nvPr/>
        </p:nvPicPr>
        <p:blipFill>
          <a:blip r:embed="rId3"/>
          <a:stretch>
            <a:fillRect/>
          </a:stretch>
        </p:blipFill>
        <p:spPr>
          <a:xfrm>
            <a:off x="121444" y="5740679"/>
            <a:ext cx="492919" cy="193846"/>
          </a:xfrm>
          <a:prstGeom prst="rect">
            <a:avLst/>
          </a:prstGeom>
          <a:ln w="12700">
            <a:miter lim="400000"/>
          </a:ln>
        </p:spPr>
      </p:pic>
      <p:sp>
        <p:nvSpPr>
          <p:cNvPr id="390" name="Slide Number"/>
          <p:cNvSpPr txBox="1">
            <a:spLocks noGrp="1"/>
          </p:cNvSpPr>
          <p:nvPr>
            <p:ph type="sldNum" sz="quarter" idx="2"/>
          </p:nvPr>
        </p:nvSpPr>
        <p:spPr>
          <a:xfrm>
            <a:off x="8859189" y="5720449"/>
            <a:ext cx="170237" cy="1996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dirty="0"/>
          </a:p>
        </p:txBody>
      </p:sp>
      <p:pic>
        <p:nvPicPr>
          <p:cNvPr id="4" name="Picture 3">
            <a:extLst>
              <a:ext uri="{FF2B5EF4-FFF2-40B4-BE49-F238E27FC236}">
                <a16:creationId xmlns:a16="http://schemas.microsoft.com/office/drawing/2014/main" id="{1258B87E-72E4-DDE2-27D2-13968DC17EB4}"/>
              </a:ext>
            </a:extLst>
          </p:cNvPr>
          <p:cNvPicPr>
            <a:picLocks noChangeAspect="1"/>
          </p:cNvPicPr>
          <p:nvPr/>
        </p:nvPicPr>
        <p:blipFill rotWithShape="1">
          <a:blip r:embed="rId4"/>
          <a:srcRect r="1253" b="5305"/>
          <a:stretch/>
        </p:blipFill>
        <p:spPr>
          <a:xfrm>
            <a:off x="1814963" y="1278385"/>
            <a:ext cx="5514074" cy="3938364"/>
          </a:xfrm>
          <a:prstGeom prst="rect">
            <a:avLst/>
          </a:prstGeom>
        </p:spPr>
      </p:pic>
      <p:sp>
        <p:nvSpPr>
          <p:cNvPr id="5" name="TextBox 4">
            <a:extLst>
              <a:ext uri="{FF2B5EF4-FFF2-40B4-BE49-F238E27FC236}">
                <a16:creationId xmlns:a16="http://schemas.microsoft.com/office/drawing/2014/main" id="{9CC0331D-2420-7DEF-AEAC-4B1478571139}"/>
              </a:ext>
            </a:extLst>
          </p:cNvPr>
          <p:cNvSpPr txBox="1"/>
          <p:nvPr/>
        </p:nvSpPr>
        <p:spPr>
          <a:xfrm>
            <a:off x="2955234" y="5302403"/>
            <a:ext cx="360676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hlinkClick r:id="rId5"/>
              </a:rPr>
              <a:t>https://www.uspto.gov/trademarks</a:t>
            </a:r>
            <a:r>
              <a:rPr lang="en-US" sz="1800" dirty="0">
                <a:latin typeface="+mj-lt"/>
                <a:ea typeface="+mj-ea"/>
                <a:cs typeface="+mj-cs"/>
                <a:sym typeface="Calibri"/>
              </a:rPr>
              <a:t> </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314323312"/>
      </p:ext>
    </p:extLst>
  </p:cSld>
  <p:clrMapOvr>
    <a:masterClrMapping/>
  </p:clrMapOvr>
  <p:transition spd="med"/>
</p:sld>
</file>

<file path=ppt/theme/theme1.xml><?xml version="1.0" encoding="utf-8"?>
<a:theme xmlns:a="http://schemas.openxmlformats.org/drawingml/2006/main" name="1_AIPLA PPT TEMPLATE - OLD">
  <a:themeElements>
    <a:clrScheme name="AIPLA 2014-15 Branding Theme">
      <a:dk1>
        <a:srgbClr val="21254F"/>
      </a:dk1>
      <a:lt1>
        <a:srgbClr val="FFFFFF"/>
      </a:lt1>
      <a:dk2>
        <a:srgbClr val="696464"/>
      </a:dk2>
      <a:lt2>
        <a:srgbClr val="E9E5DC"/>
      </a:lt2>
      <a:accent1>
        <a:srgbClr val="D05B2C"/>
      </a:accent1>
      <a:accent2>
        <a:srgbClr val="0070B0"/>
      </a:accent2>
      <a:accent3>
        <a:srgbClr val="2897C8"/>
      </a:accent3>
      <a:accent4>
        <a:srgbClr val="21254F"/>
      </a:accent4>
      <a:accent5>
        <a:srgbClr val="D6784E"/>
      </a:accent5>
      <a:accent6>
        <a:srgbClr val="3C809D"/>
      </a:accent6>
      <a:hlink>
        <a:srgbClr val="2E94C3"/>
      </a:hlink>
      <a:folHlink>
        <a:srgbClr val="32385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8864</TotalTime>
  <Words>2103</Words>
  <Application>Microsoft Macintosh PowerPoint</Application>
  <PresentationFormat>On-screen Show (4:3)</PresentationFormat>
  <Paragraphs>290</Paragraphs>
  <Slides>29</Slides>
  <Notes>23</Notes>
  <HiddenSlides>0</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46" baseType="lpstr">
      <vt:lpstr>Calibri</vt:lpstr>
      <vt:lpstr>Cambria</vt:lpstr>
      <vt:lpstr>PingFang SC Regular</vt:lpstr>
      <vt:lpstr>Victor Serif 45 Italic</vt:lpstr>
      <vt:lpstr>Arial</vt:lpstr>
      <vt:lpstr>Courier New</vt:lpstr>
      <vt:lpstr>Victor Serif</vt:lpstr>
      <vt:lpstr>Libre Baskerville</vt:lpstr>
      <vt:lpstr>-apple-system</vt:lpstr>
      <vt:lpstr>Georgia</vt:lpstr>
      <vt:lpstr>Arial Regular</vt:lpstr>
      <vt:lpstr>Century Gothic</vt:lpstr>
      <vt:lpstr>Symbol</vt:lpstr>
      <vt:lpstr>Calibri Light</vt:lpstr>
      <vt:lpstr>1_AIPLA PPT TEMPLATE - OLD</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Copyright for Entrepreneurs</vt:lpstr>
      <vt:lpstr>ABOUT THE COPYRIGHT OFFICE</vt:lpstr>
      <vt:lpstr>THE COPYRIGHT OFFICE TODAY</vt:lpstr>
      <vt:lpstr>TYPES OF INTELLECTUAL PROPERTY</vt:lpstr>
      <vt:lpstr>WHAT IS COPYRIGHT?</vt:lpstr>
      <vt:lpstr>WHAT ARE “WORKS OF AUTHORSHIP”?</vt:lpstr>
      <vt:lpstr>WHAT ARE NOT “WORKS”?</vt:lpstr>
      <vt:lpstr>WORKS MUST BE “ORIGINAL”– INDEPENDENT &amp; CREATIVE</vt:lpstr>
      <vt:lpstr>WHAT IS NOT PROTECTED? — CONTINUED</vt:lpstr>
      <vt:lpstr>WORKS MUST BE “FIXED”</vt:lpstr>
      <vt:lpstr>WHO IS A COPYRIGHT OWNER?</vt:lpstr>
      <vt:lpstr>WHAT DOES IT MEAN TO BE A COPYRIGHT OWNER?</vt:lpstr>
      <vt:lpstr>WHAT IF YOU’RE NOT THE COPYRIGHT OWNER?</vt:lpstr>
      <vt:lpstr>HOW LONG DOES COPYRIGHT LAST?</vt:lpstr>
      <vt:lpstr>COPYRIGHT REGISTRATION</vt:lpstr>
      <vt:lpstr>REGISTRATION BENEFITS</vt:lpstr>
      <vt:lpstr>WHAT DO I NEED TO HAVE TO REGISTER?</vt:lpstr>
      <vt:lpstr>MANY OPTIONS FOR REGISTRATION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Jorgenson</dc:creator>
  <cp:lastModifiedBy>Kelu Sullivan</cp:lastModifiedBy>
  <cp:revision>12</cp:revision>
  <dcterms:created xsi:type="dcterms:W3CDTF">2015-06-06T12:09:18Z</dcterms:created>
  <dcterms:modified xsi:type="dcterms:W3CDTF">2024-03-20T16:57:51Z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0x010100258F3C0633EDFE41806039DE78AED26D</vt:lpwstr>
  </property>
</Properties>
</file>